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284C-55B7-4037-92F7-A83024B54EA2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EC1C-5283-4520-B002-8C48713A9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2774-3F96-4C6B-A537-C8A90F46B51E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C54E-79B1-42E6-830D-226D2A22F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9C99-3B1F-4CC0-BE4B-C425D14FAF55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EB8D-A567-48B8-A5D1-9BEAF1BF1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2D2F-2B98-4AE6-A755-59B4E64008A6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6C3-C8C7-4F0C-B1BA-14E03897E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5EFA-7D2A-4021-81C5-9EA4B434DBF7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7F2A-D9BB-4337-80A9-4D369815F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C14E-36F9-43A6-9C1C-4FE1CBF8BECA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AD50-60C3-4B51-8800-27C9111C9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9B98-0112-44B8-A0EF-DC39449028E4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3ADD-23A7-4CB6-B2FE-2C6A7A420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17BA-BEC6-435A-9903-1D02506FE1E6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B27A-F47B-4B72-9D06-C60573216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8CD4-6ADF-45FF-8B8D-8AB899299D5F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4818-DFDE-4F3D-917A-E0FB2B056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67B9-BC8D-46AF-9250-46F1AB81AAB8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C359-D332-47AD-AACD-2411047FE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1F5A-3756-48DD-811C-FCF7E6BBA5F8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4183-6AF2-48C3-8464-569E41142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B9461C-DCE4-4B6D-8786-CE4AF531F3FE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051EA2-3115-49CD-89B4-E7DC6E7C5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000232" y="2928934"/>
            <a:ext cx="5214974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2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ХОХОТУШКИ  ДЛЯ  ИЗБУШКИ!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104MSDCF\SAM_2242.JPG"/>
          <p:cNvPicPr/>
          <p:nvPr/>
        </p:nvPicPr>
        <p:blipFill>
          <a:blip r:embed="rId2" cstate="print"/>
          <a:srcRect l="25532" r="23404"/>
          <a:stretch>
            <a:fillRect/>
          </a:stretch>
        </p:blipFill>
        <p:spPr bwMode="auto">
          <a:xfrm>
            <a:off x="928662" y="785793"/>
            <a:ext cx="1785950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14612" y="1214422"/>
            <a:ext cx="46434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Здравствуйте, ребята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веселята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Привет, девчушки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веселушки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Добрый день, воспитатели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хохотатели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C:\Users\user\Desktop\104MSDCF\DSC003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643314"/>
            <a:ext cx="3000396" cy="201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4000504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Первое апреля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день шуток и развлечений.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lvl="0" algn="ctr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Не праздник, а безобразник!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user\Desktop\104MSDCF\DSC003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000109"/>
            <a:ext cx="3643337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104MSDCF\DSC00394.JPG"/>
          <p:cNvPicPr/>
          <p:nvPr/>
        </p:nvPicPr>
        <p:blipFill>
          <a:blip r:embed="rId3" cstate="print"/>
          <a:srcRect l="44222" r="5455"/>
          <a:stretch>
            <a:fillRect/>
          </a:stretch>
        </p:blipFill>
        <p:spPr bwMode="auto">
          <a:xfrm>
            <a:off x="5929322" y="3357562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14810" y="1785926"/>
            <a:ext cx="3500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Наши дети - молодцы: танцевать и петь умеют! Вот послушай песенку про веселого хомячка.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ПЕСНЯ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</a:rPr>
              <a:t>«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ХОМЯЧОК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71472" y="3714752"/>
            <a:ext cx="52149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Вот спасибо за песню: порадовали старушку! Кот Васька, когда и ты так петь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то научишься?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Я ведь специально Ваську в садик отдала, чтоб на праздники ваши смотреть, шибко весело у вас. Как бывало увижу - родители на утренник бегут, так завидую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ихнему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счастью. Жизнь-то у меня не сладкая, даже очень горькая!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104MSDCF\DSC003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1"/>
            <a:ext cx="2857520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104MSDCF\DSC004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14752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14744" y="928670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Завелись у меня в избушке скука тоскливая, тоска скучная, грусть печальная и печаль грустная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ы </a:t>
            </a:r>
            <a:r>
              <a:rPr lang="ru-RU" b="1" dirty="0">
                <a:solidFill>
                  <a:srgbClr val="C00000"/>
                </a:solidFill>
              </a:rPr>
              <a:t>с избушкой то плачем, то </a:t>
            </a:r>
            <a:r>
              <a:rPr lang="ru-RU" b="1" dirty="0" smtClean="0">
                <a:solidFill>
                  <a:srgbClr val="C00000"/>
                </a:solidFill>
              </a:rPr>
              <a:t>рыдаем.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3643314"/>
            <a:ext cx="378621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Да мы тебя мигом развеселим.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Тоска, скука, грусть и печаль лопнут от злости.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Хочешь, мы тебе весёлую песенку споём?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Песня – хоровод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</a:rPr>
              <a:t>«Весна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</a:rPr>
              <a:t> – Красна идет!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104MSDCF\DSC00432.JPG"/>
          <p:cNvPicPr/>
          <p:nvPr/>
        </p:nvPicPr>
        <p:blipFill>
          <a:blip r:embed="rId2" cstate="print"/>
          <a:srcRect l="36369" t="16210" r="23677"/>
          <a:stretch>
            <a:fillRect/>
          </a:stretch>
        </p:blipFill>
        <p:spPr bwMode="auto">
          <a:xfrm>
            <a:off x="928662" y="714357"/>
            <a:ext cx="20717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104MSDCF\DSC00400.JPG"/>
          <p:cNvPicPr/>
          <p:nvPr/>
        </p:nvPicPr>
        <p:blipFill>
          <a:blip r:embed="rId3" cstate="print"/>
          <a:srcRect l="18421" r="15789"/>
          <a:stretch>
            <a:fillRect/>
          </a:stretch>
        </p:blipFill>
        <p:spPr bwMode="auto">
          <a:xfrm>
            <a:off x="4500562" y="1500175"/>
            <a:ext cx="20717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3714752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Ура! Скука отвязалась! 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Грусть </a:t>
            </a:r>
            <a:r>
              <a:rPr lang="ru-RU" b="1" dirty="0">
                <a:solidFill>
                  <a:srgbClr val="C00000"/>
                </a:solidFill>
              </a:rPr>
              <a:t>и печаль, готовьтесь на выход!</a:t>
            </a:r>
          </a:p>
        </p:txBody>
      </p:sp>
      <p:pic>
        <p:nvPicPr>
          <p:cNvPr id="9" name="Рисунок 8" descr="C:\Users\user\Desktop\104MSDCF\DSC004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9" y="4786322"/>
            <a:ext cx="278608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86182" y="5090992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Избушка больше </a:t>
            </a:r>
            <a:r>
              <a:rPr lang="ru-RU" b="1" dirty="0">
                <a:solidFill>
                  <a:srgbClr val="C00000"/>
                </a:solidFill>
              </a:rPr>
              <a:t>грустить не </a:t>
            </a:r>
            <a:r>
              <a:rPr lang="ru-RU" b="1" dirty="0" smtClean="0">
                <a:solidFill>
                  <a:srgbClr val="C00000"/>
                </a:solidFill>
              </a:rPr>
              <a:t>будет! Поселились  в  Избушке Смех  и  Хохотушки!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user\Desktop\104MSDCF\DSC00411.JPG"/>
          <p:cNvPicPr/>
          <p:nvPr/>
        </p:nvPicPr>
        <p:blipFill>
          <a:blip r:embed="rId2" cstate="print"/>
          <a:srcRect l="7843" t="12820" r="17647" b="10256"/>
          <a:stretch>
            <a:fillRect/>
          </a:stretch>
        </p:blipFill>
        <p:spPr bwMode="auto">
          <a:xfrm rot="20729728">
            <a:off x="785786" y="785794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104MSDCF\DSC004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3945">
            <a:off x="4857752" y="785795"/>
            <a:ext cx="2571768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28926" y="2643182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Весёлые </a:t>
            </a:r>
            <a:r>
              <a:rPr lang="ru-RU" b="1" u="sng" dirty="0" smtClean="0">
                <a:solidFill>
                  <a:srgbClr val="C00000"/>
                </a:solidFill>
              </a:rPr>
              <a:t>игры!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«Дружные котята»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«Прокати</a:t>
            </a:r>
            <a:r>
              <a:rPr lang="ru-RU" b="1" dirty="0">
                <a:solidFill>
                  <a:srgbClr val="C00000"/>
                </a:solidFill>
              </a:rPr>
              <a:t>, метелка, нас!»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«Займи избушку» </a:t>
            </a:r>
          </a:p>
        </p:txBody>
      </p:sp>
      <p:pic>
        <p:nvPicPr>
          <p:cNvPr id="12" name="Рисунок 11" descr="C:\Users\user\Desktop\104MSDCF\DSC00421.JPG"/>
          <p:cNvPicPr/>
          <p:nvPr/>
        </p:nvPicPr>
        <p:blipFill>
          <a:blip r:embed="rId4" cstate="print"/>
          <a:srcRect l="12245" r="20408"/>
          <a:stretch>
            <a:fillRect/>
          </a:stretch>
        </p:blipFill>
        <p:spPr bwMode="auto">
          <a:xfrm>
            <a:off x="1142976" y="4214818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104MSDCF\DSC004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2613022" cy="15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104MSDCF\DSC004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01340"/>
            <a:ext cx="3929090" cy="26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4071942"/>
            <a:ext cx="7072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Некому  у  нас  грустить !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Будем шарики  дарить</a:t>
            </a:r>
            <a:r>
              <a:rPr lang="ru-RU" b="1" dirty="0">
                <a:solidFill>
                  <a:srgbClr val="C00000"/>
                </a:solidFill>
              </a:rPr>
              <a:t>!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</a:t>
            </a:r>
            <a:r>
              <a:rPr lang="ru-RU" b="1" dirty="0" smtClean="0">
                <a:solidFill>
                  <a:srgbClr val="C00000"/>
                </a:solidFill>
              </a:rPr>
              <a:t>ади </a:t>
            </a:r>
            <a:r>
              <a:rPr lang="ru-RU" b="1" dirty="0">
                <a:solidFill>
                  <a:srgbClr val="C00000"/>
                </a:solidFill>
              </a:rPr>
              <a:t>дружбы нашей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Вместе весело попляшем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Танец  «Шарики  </a:t>
            </a:r>
            <a:r>
              <a:rPr lang="ru-RU" b="1" u="sng" dirty="0">
                <a:solidFill>
                  <a:srgbClr val="C00000"/>
                </a:solidFill>
              </a:rPr>
              <a:t>воздушные»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132</TotalTime>
  <Words>218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шаблон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2016-04-04T10:22:57Z</dcterms:created>
  <dcterms:modified xsi:type="dcterms:W3CDTF">2016-04-04T12:35:43Z</dcterms:modified>
</cp:coreProperties>
</file>