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6" r:id="rId5"/>
    <p:sldId id="273" r:id="rId6"/>
    <p:sldId id="274" r:id="rId7"/>
    <p:sldId id="259" r:id="rId8"/>
    <p:sldId id="264" r:id="rId9"/>
    <p:sldId id="275" r:id="rId10"/>
    <p:sldId id="265" r:id="rId11"/>
    <p:sldId id="269" r:id="rId12"/>
    <p:sldId id="270" r:id="rId13"/>
    <p:sldId id="271" r:id="rId14"/>
    <p:sldId id="272" r:id="rId15"/>
    <p:sldId id="267" r:id="rId16"/>
    <p:sldId id="261" r:id="rId17"/>
    <p:sldId id="276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6" autoAdjust="0"/>
    <p:restoredTop sz="94660"/>
  </p:normalViewPr>
  <p:slideViewPr>
    <p:cSldViewPr>
      <p:cViewPr>
        <p:scale>
          <a:sx n="90" d="100"/>
          <a:sy n="90" d="100"/>
        </p:scale>
        <p:origin x="-606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5071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b="0" i="0" kern="1200" dirty="0" smtClean="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32" y="722"/>
            <a:ext cx="9144000" cy="3489821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+mj-lt"/>
              </a:rPr>
              <a:t>Развитие мелкой моторики</a:t>
            </a:r>
            <a:r>
              <a:rPr lang="ru-RU" sz="8800" dirty="0" smtClean="0">
                <a:latin typeface="+mj-lt"/>
              </a:rPr>
              <a:t>.</a:t>
            </a:r>
            <a:endParaRPr lang="ru-RU" sz="8800" dirty="0"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55776" y="3789040"/>
            <a:ext cx="6839744" cy="2193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+mj-lt"/>
              </a:rPr>
              <a:t>Составили педагоги :</a:t>
            </a:r>
          </a:p>
          <a:p>
            <a:r>
              <a:rPr lang="ru-RU" sz="2800" dirty="0" err="1" smtClean="0">
                <a:latin typeface="+mj-lt"/>
              </a:rPr>
              <a:t>Тоотс</a:t>
            </a:r>
            <a:r>
              <a:rPr lang="ru-RU" sz="2800" dirty="0" smtClean="0">
                <a:latin typeface="+mj-lt"/>
              </a:rPr>
              <a:t> Е.А.</a:t>
            </a:r>
          </a:p>
          <a:p>
            <a:r>
              <a:rPr lang="ru-RU" sz="2800" dirty="0" smtClean="0">
                <a:latin typeface="+mj-lt"/>
              </a:rPr>
              <a:t>Черепахина Т.А.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ОБРАНИЕ  ФОТО\SDC183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13164" r="4515" b="12350"/>
          <a:stretch/>
        </p:blipFill>
        <p:spPr bwMode="auto">
          <a:xfrm>
            <a:off x="425301" y="255180"/>
            <a:ext cx="5086375" cy="33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СОБРАНИЕ  ФОТО\SDC18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66" y="3068960"/>
            <a:ext cx="480053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ОБРАНИЕ  ФОТО\SDC18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351"/>
            <a:ext cx="3839893" cy="51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гр 7 мелкая мотоорика ЗАНЯТИЕ\20171122_1542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20349"/>
          <a:stretch/>
        </p:blipFill>
        <p:spPr bwMode="auto">
          <a:xfrm>
            <a:off x="4249660" y="2564904"/>
            <a:ext cx="4863834" cy="392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am.ru/upload/blogs/95a9fb87e9a6be5f61ba7f498eca0cc0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52959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04664"/>
            <a:ext cx="7665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Игры с предметами домашнего обихода</a:t>
            </a:r>
            <a:r>
              <a:rPr lang="ru-RU" b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4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am.ru/upload/blogs/77c8866ebc8471e853e854338ef99e11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36" y="980728"/>
            <a:ext cx="624444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53" y="173831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Пуговицы.</a:t>
            </a:r>
          </a:p>
        </p:txBody>
      </p:sp>
      <p:pic>
        <p:nvPicPr>
          <p:cNvPr id="7170" name="Picture 2" descr="http://www.maam.ru/upload/blogs/detsad-210244-1444415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35496"/>
            <a:ext cx="3888431" cy="291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emamam.ru/wp-content/uploads/2017/04/razvivayushhie-igry-iz-banoch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69" y="173831"/>
            <a:ext cx="480053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maam.ru/upload/blogs/detsad-159186-14267763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07007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dob.1september.ru/2005/14/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5" r="3464" b="21509"/>
          <a:stretch/>
        </p:blipFill>
        <p:spPr bwMode="auto">
          <a:xfrm>
            <a:off x="4793160" y="2838127"/>
            <a:ext cx="3595264" cy="389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23420"/>
            <a:ext cx="3318276" cy="2176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4502" y="114469"/>
            <a:ext cx="3618964" cy="351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84" y="3892031"/>
            <a:ext cx="38354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644" y="114469"/>
            <a:ext cx="3387144" cy="305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93" y="2082684"/>
            <a:ext cx="266319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56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53" y="173831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ОТКРЫТОЕ ЗАНЯТИЕ.</a:t>
            </a:r>
          </a:p>
        </p:txBody>
      </p:sp>
      <p:pic>
        <p:nvPicPr>
          <p:cNvPr id="9218" name="Picture 2" descr="G:\гр 7 мелкая мотоорика ЗАНЯТИЕ\20171122_153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16416" cy="46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гр 7 мелкая мотоорика ЗАНЯТИЕ\20171122_153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4" y="1204087"/>
            <a:ext cx="8304359" cy="467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гр 7 мелкая мотоорика ЗАНЯТИЕ\20171122_153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8" y="1142747"/>
            <a:ext cx="8412427" cy="473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G:\гр 7 мелкая мотоорика ЗАНЯТИЕ\20171122_1538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0" y="1142747"/>
            <a:ext cx="8439849" cy="468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G:\гр 7 мелкая мотоорика ЗАНЯТИЕ\20171122_154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5" y="1142747"/>
            <a:ext cx="8559152" cy="48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G:\гр 7 мелкая мотоорика ЗАНЯТИЕ\20171122_15420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5550"/>
          <a:stretch/>
        </p:blipFill>
        <p:spPr bwMode="auto">
          <a:xfrm>
            <a:off x="320533" y="1136402"/>
            <a:ext cx="8633261" cy="50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G:\гр 7 мелкая мотоорика ЗАНЯТИЕ\20171122_1546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7" y="1157577"/>
            <a:ext cx="8848847" cy="497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G:\гр 7 мелкая мотоорика ЗАНЯТИЕ\20171122_1546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8" y="1111373"/>
            <a:ext cx="8964488" cy="504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G:\гр 7 мелкая мотоорика ЗАНЯТИЕ\20171122_15484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" y="1158257"/>
            <a:ext cx="8988695" cy="50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1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500306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3" b="99854" l="3150" r="96378"/>
                    </a14:imgEffect>
                    <a14:imgEffect>
                      <a14:artisticCrisscrossEtching trans="4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2" y="176212"/>
            <a:ext cx="6048375" cy="6505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2400" dirty="0" smtClean="0"/>
              <a:t>        Мелкая </a:t>
            </a:r>
            <a:r>
              <a:rPr lang="ru-RU" sz="2400" dirty="0"/>
              <a:t>моторика – это тонкие произвольные движения пальцев рук.</a:t>
            </a:r>
          </a:p>
          <a:p>
            <a:r>
              <a:rPr lang="ru-RU" sz="2400" dirty="0"/>
              <a:t>        На кончиках пальцев расположены нервные окончания, которые способствуют передаче огромного количества сигналов в мозговой центр, а это влияет на развитие ребёнка в целом.         </a:t>
            </a:r>
          </a:p>
          <a:p>
            <a:r>
              <a:rPr lang="ru-RU" sz="2400" dirty="0"/>
              <a:t>      Процессу совершенствования мелкой моторики необходимо уделять немалое внимание. Ведь от того, насколько ловкими и проворными   станут его пальчики, зависят его будущие успехи в обучении, а в особенности при выполнении письменных работ.</a:t>
            </a:r>
          </a:p>
          <a:p>
            <a:r>
              <a:rPr lang="ru-RU" sz="2400" dirty="0"/>
              <a:t>       Развитие навыков мелкой моторики является источником ускоренного совершенствования речи, мышления и психического развития.</a:t>
            </a:r>
          </a:p>
          <a:p>
            <a:r>
              <a:rPr lang="ru-RU" sz="2400" dirty="0" smtClean="0"/>
              <a:t>       Работу </a:t>
            </a:r>
            <a:r>
              <a:rPr lang="ru-RU" sz="2400" dirty="0"/>
              <a:t>по развитию движений пальцев и кисти рук следует проводить систематически </a:t>
            </a:r>
            <a:r>
              <a:rPr lang="ru-RU" sz="2400" dirty="0" smtClean="0"/>
              <a:t>мы </a:t>
            </a:r>
            <a:r>
              <a:rPr lang="ru-RU" sz="2400" dirty="0"/>
              <a:t>представим вашему вниманию различные упражнения, которые можно выполнять с ребёнком дома.</a:t>
            </a:r>
          </a:p>
        </p:txBody>
      </p:sp>
    </p:spTree>
    <p:extLst>
      <p:ext uri="{BB962C8B-B14F-4D97-AF65-F5344CB8AC3E}">
        <p14:creationId xmlns:p14="http://schemas.microsoft.com/office/powerpoint/2010/main" val="34625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A06519"/>
              </a:clrFrom>
              <a:clrTo>
                <a:srgbClr val="A0651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19" y="188640"/>
            <a:ext cx="4807181" cy="3605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79" y="4469396"/>
            <a:ext cx="3810000" cy="2245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18211" y="332656"/>
            <a:ext cx="54779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Лепка.</a:t>
            </a:r>
          </a:p>
          <a:p>
            <a:r>
              <a:rPr lang="ru-RU" sz="2400" dirty="0"/>
              <a:t>С детьми можно лепить из пластилина, солёного теста. Солёное тесто больше подходит для первого знакомства с лепкой. Оно мягче и безопаснее пластилина. Можно приготовить его в домашних </a:t>
            </a:r>
            <a:r>
              <a:rPr lang="ru-RU" sz="2400" dirty="0" smtClean="0"/>
              <a:t>условиях, а </a:t>
            </a:r>
            <a:r>
              <a:rPr lang="ru-RU" sz="2400" dirty="0"/>
              <a:t>можно купить готовое. Первое, что показываем ребёнку – это то, как тесто мнётся, меняет форму, как отщипывать кусочек, скатывать колбаску, втыкать разные мелочи в него.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83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055" y="7181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Игры-шнуровки.</a:t>
            </a:r>
          </a:p>
          <a:p>
            <a:endParaRPr lang="ru-RU" sz="2400" dirty="0" smtClean="0"/>
          </a:p>
        </p:txBody>
      </p:sp>
      <p:pic>
        <p:nvPicPr>
          <p:cNvPr id="5124" name="Picture 4" descr="http://mamontenok49.ru/images/stories/virtuemart/product/%D0%A800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22" y="476672"/>
            <a:ext cx="474777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detimag.ru/out/pictures/generated/product/1/540_340_75/detimag_igra_3680588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5027" r="3974" b="6277"/>
          <a:stretch/>
        </p:blipFill>
        <p:spPr bwMode="auto">
          <a:xfrm>
            <a:off x="107504" y="648934"/>
            <a:ext cx="4061245" cy="256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015070"/>
            <a:ext cx="3243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Игры –лабиринты.</a:t>
            </a:r>
          </a:p>
          <a:p>
            <a:endParaRPr lang="ru-RU" sz="2400" dirty="0" smtClean="0"/>
          </a:p>
        </p:txBody>
      </p:sp>
      <p:pic>
        <p:nvPicPr>
          <p:cNvPr id="5126" name="Picture 6" descr="https://cdn7.superdeal.ua/uploaded/new_campaign_pictures/347572/data/main720x340/d196u-3-500x500_1.jpg?14889874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58" y="4132294"/>
            <a:ext cx="4288718" cy="25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170" y="219832"/>
            <a:ext cx="661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Мозаика . Разного вида конструкторы</a:t>
            </a:r>
            <a:r>
              <a:rPr lang="ru-RU" sz="2400" dirty="0" smtClean="0"/>
              <a:t>.</a:t>
            </a:r>
          </a:p>
        </p:txBody>
      </p:sp>
      <p:pic>
        <p:nvPicPr>
          <p:cNvPr id="6148" name="Picture 4" descr="https://umitoy.ru/upload/iblock/80e/80ec6bbb46033a392a6787dce7a8ea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705658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1.rozetka.ua/goods/1354097/131647_images_1354097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02" y="668497"/>
            <a:ext cx="3204067" cy="24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doznas.ru/files/sites/doznas.ru/shop_products/2545931/img/kubilend-magazin-konstruktorov-v-chelyabinsk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3050657" cy="30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intel-kids.ru/published/publicdata/INTELKIDSDB/attachments/SC/products_pictures/004_en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" y="3793163"/>
            <a:ext cx="281464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www.mall.cz/i/22527553/800/600/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41" y="3212976"/>
            <a:ext cx="2859724" cy="34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img1.st.kloomba.com/img/used/2016/04/17/10/m/23854701_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87" y="3559727"/>
            <a:ext cx="2767001" cy="27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1" y="361459"/>
            <a:ext cx="8377269" cy="594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Пальчиковая гимнастика.</a:t>
            </a:r>
            <a:r>
              <a:rPr lang="ru-RU" sz="2400" dirty="0"/>
              <a:t>	</a:t>
            </a:r>
          </a:p>
          <a:p>
            <a:r>
              <a:rPr lang="ru-RU" sz="2400" dirty="0"/>
              <a:t> </a:t>
            </a:r>
            <a:r>
              <a:rPr lang="ru-RU" sz="2400" b="1" i="1" dirty="0"/>
              <a:t>Домик </a:t>
            </a:r>
          </a:p>
          <a:p>
            <a:r>
              <a:rPr lang="ru-RU" sz="2400" i="1" dirty="0"/>
              <a:t>Дом стоит с трубой и крышей,</a:t>
            </a:r>
          </a:p>
          <a:p>
            <a:r>
              <a:rPr lang="ru-RU" sz="2400" i="1" dirty="0" smtClean="0"/>
              <a:t>На </a:t>
            </a:r>
            <a:r>
              <a:rPr lang="ru-RU" sz="2400" i="1" dirty="0"/>
              <a:t>балкон гулять я вышел.</a:t>
            </a:r>
          </a:p>
          <a:p>
            <a:r>
              <a:rPr lang="ru-RU" sz="2400" dirty="0"/>
              <a:t>Ладони направлены под углом, кончики пальцев соприкасаются; средний палец правой руки поднят вверх, кончики мизинцев касаются друг друга, выполняя прямую линию (труба, балкон).</a:t>
            </a:r>
          </a:p>
          <a:p>
            <a:r>
              <a:rPr lang="ru-RU" sz="2400" b="1" i="1" dirty="0"/>
              <a:t>Очки</a:t>
            </a:r>
          </a:p>
          <a:p>
            <a:r>
              <a:rPr lang="ru-RU" sz="2400" i="1" dirty="0"/>
              <a:t>Бабушка очки надела</a:t>
            </a:r>
          </a:p>
          <a:p>
            <a:r>
              <a:rPr lang="ru-RU" sz="2400" i="1" dirty="0" smtClean="0"/>
              <a:t>И </a:t>
            </a:r>
            <a:r>
              <a:rPr lang="ru-RU" sz="2400" i="1" dirty="0"/>
              <a:t>внучонка разглядела.</a:t>
            </a:r>
          </a:p>
          <a:p>
            <a:r>
              <a:rPr lang="ru-RU" sz="2400" dirty="0"/>
              <a:t>Большой палец правой и левой руки вместе с остальными образуют колечко. Колечки поднести к глазам</a:t>
            </a:r>
          </a:p>
          <a:p>
            <a:r>
              <a:rPr lang="ru-RU" sz="2400" b="1" i="1" dirty="0"/>
              <a:t>Лодка </a:t>
            </a:r>
          </a:p>
          <a:p>
            <a:r>
              <a:rPr lang="ru-RU" sz="2400" i="1" dirty="0"/>
              <a:t>Лодочка плывет по речке,</a:t>
            </a:r>
          </a:p>
          <a:p>
            <a:r>
              <a:rPr lang="ru-RU" sz="2400" i="1" dirty="0" smtClean="0"/>
              <a:t>Оставляя </a:t>
            </a:r>
            <a:r>
              <a:rPr lang="ru-RU" sz="2400" i="1" dirty="0"/>
              <a:t>на воде колечки.</a:t>
            </a:r>
          </a:p>
          <a:p>
            <a:r>
              <a:rPr lang="ru-RU" sz="2400" dirty="0"/>
              <a:t>Обе ладони поставлены на ребро, большие пальцы прижаты к ладоням (как ковшик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91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Рисуем пальцами.</a:t>
            </a:r>
          </a:p>
          <a:p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поднос насыпать слой </a:t>
            </a:r>
            <a:r>
              <a:rPr lang="ru-RU" sz="2400" dirty="0" smtClean="0"/>
              <a:t>манки или песка </a:t>
            </a:r>
            <a:r>
              <a:rPr lang="ru-RU" sz="2400" dirty="0"/>
              <a:t>и попробовать пальцем нарисовать что-нибудь.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12909"/>
            <a:ext cx="6075040" cy="405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77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204864"/>
            <a:ext cx="58586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/>
              <a:t>Игры с предметами </a:t>
            </a:r>
            <a:endParaRPr lang="ru-RU" sz="4800" b="1" dirty="0" smtClean="0"/>
          </a:p>
          <a:p>
            <a:r>
              <a:rPr lang="ru-RU" sz="4800" b="1" dirty="0" smtClean="0"/>
              <a:t>домашнего </a:t>
            </a:r>
            <a:r>
              <a:rPr lang="ru-RU" sz="4800" b="1" dirty="0"/>
              <a:t>обихода</a:t>
            </a:r>
            <a:r>
              <a:rPr lang="ru-RU" b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1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2306">
            <a:off x="4010296" y="3630273"/>
            <a:ext cx="4844008" cy="26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45839"/>
            <a:ext cx="54726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Игры с прищепками.</a:t>
            </a:r>
          </a:p>
          <a:p>
            <a:r>
              <a:rPr lang="ru-RU" sz="2400" dirty="0" smtClean="0"/>
              <a:t>Для этой игры понадобятся прищепки разных цветов и не слишком тугие, вырезанные из картона шаблоны тучки, елочки, ёжика. С помощью прищепок ребёнок может сделать иголки для еда, лучики для солнца, крылья для птицы и </a:t>
            </a:r>
            <a:r>
              <a:rPr lang="ru-RU" sz="2400" dirty="0"/>
              <a:t>т.д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b="1" dirty="0" smtClean="0"/>
              <a:t>Бусы из макарон.</a:t>
            </a:r>
          </a:p>
          <a:p>
            <a:r>
              <a:rPr lang="ru-RU" sz="2400" dirty="0" smtClean="0"/>
              <a:t>Понадобятся макароны разных размеров, но с широкими отверстиями и шнурок.</a:t>
            </a:r>
          </a:p>
          <a:p>
            <a:r>
              <a:rPr lang="ru-RU" sz="2400" dirty="0" smtClean="0"/>
              <a:t>Задача ребенка – сделать бусы для мамы, нанизав макароны на шнурок. Для привлечения интереса или усложнения задания макароны можно предварительно раскрасить.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5839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65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RU_RU_01_NY_FrostSnowfalkes_2007v_Russia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MSC_MS_RU_RU_01_NY_FrostSnowfalkes_2007v_Russia</Template>
  <TotalTime>199</TotalTime>
  <Words>338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MSC_MS_RU_RU_01_NY_FrostSnowfalkes_2007v_Russia</vt:lpstr>
      <vt:lpstr>Развитие мелкой моторики.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моторики.</dc:title>
  <dc:subject>Шаблон оформления</dc:subject>
  <dc:creator>Любовь Бобичева</dc:creator>
  <dc:description>Корпорация Майкрософт
Шаблон оформления</dc:description>
  <cp:lastModifiedBy>Алексей</cp:lastModifiedBy>
  <cp:revision>22</cp:revision>
  <dcterms:created xsi:type="dcterms:W3CDTF">2014-09-16T11:43:36Z</dcterms:created>
  <dcterms:modified xsi:type="dcterms:W3CDTF">2018-03-11T17:32:47Z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