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"/>
            <a:ext cx="9144000" cy="685210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548680"/>
            <a:ext cx="7560840" cy="123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Arial Black" panose="020B0A04020102020204" pitchFamily="34" charset="0"/>
              </a:rPr>
              <a:t>Средняя группа № 7 «</a:t>
            </a:r>
            <a:r>
              <a:rPr lang="ru-RU" sz="4800" dirty="0" err="1" smtClean="0">
                <a:latin typeface="Arial Black" panose="020B0A04020102020204" pitchFamily="34" charset="0"/>
              </a:rPr>
              <a:t>Капитошка</a:t>
            </a:r>
            <a:r>
              <a:rPr lang="ru-RU" sz="4800" dirty="0" smtClean="0">
                <a:latin typeface="Arial Black" panose="020B0A04020102020204" pitchFamily="34" charset="0"/>
              </a:rPr>
              <a:t>»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Алексей\Pictures\2017-12-24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97" y="1961379"/>
            <a:ext cx="707360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4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" y="-3874"/>
            <a:ext cx="9144000" cy="685210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13285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 smtClean="0">
                <a:solidFill>
                  <a:srgbClr val="002060"/>
                </a:solidFill>
              </a:rPr>
              <a:t>В нашей группе  11 девочек и </a:t>
            </a:r>
          </a:p>
          <a:p>
            <a:pPr lvl="0"/>
            <a:r>
              <a:rPr lang="ru-RU" sz="2800" b="1" u="sng" dirty="0" smtClean="0">
                <a:solidFill>
                  <a:srgbClr val="002060"/>
                </a:solidFill>
              </a:rPr>
              <a:t>10 мальчиков:</a:t>
            </a:r>
          </a:p>
          <a:p>
            <a:pPr lvl="0"/>
            <a:r>
              <a:rPr lang="ru-RU" sz="2800" b="1" dirty="0" smtClean="0"/>
              <a:t>  </a:t>
            </a:r>
            <a:r>
              <a:rPr lang="ru-RU" sz="2000" b="1" dirty="0" smtClean="0"/>
              <a:t>1  </a:t>
            </a:r>
            <a:r>
              <a:rPr lang="ru-RU" sz="2000" b="1" dirty="0"/>
              <a:t>Антощенко Оля  </a:t>
            </a: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b="1" dirty="0" smtClean="0"/>
              <a:t>    2  </a:t>
            </a:r>
            <a:r>
              <a:rPr lang="ru-RU" sz="2000" b="1" dirty="0"/>
              <a:t>Арефьев Демид </a:t>
            </a:r>
            <a:endParaRPr lang="ru-RU" sz="2000" dirty="0"/>
          </a:p>
          <a:p>
            <a:pPr lvl="0"/>
            <a:r>
              <a:rPr lang="ru-RU" sz="2000" b="1" dirty="0"/>
              <a:t> </a:t>
            </a:r>
            <a:r>
              <a:rPr lang="ru-RU" sz="2000" b="1" dirty="0" smtClean="0"/>
              <a:t>   3  </a:t>
            </a:r>
            <a:r>
              <a:rPr lang="ru-RU" sz="2000" b="1" dirty="0" err="1"/>
              <a:t>Бызова</a:t>
            </a:r>
            <a:r>
              <a:rPr lang="ru-RU" sz="2000" b="1" dirty="0"/>
              <a:t> Варя </a:t>
            </a:r>
            <a:r>
              <a:rPr lang="ru-RU" sz="2000" b="1" dirty="0" smtClean="0"/>
              <a:t>             4  </a:t>
            </a:r>
            <a:r>
              <a:rPr lang="ru-RU" sz="2000" b="1" dirty="0"/>
              <a:t>Дорофеева </a:t>
            </a:r>
            <a:r>
              <a:rPr lang="ru-RU" sz="2000" b="1" dirty="0" smtClean="0"/>
              <a:t>Ника </a:t>
            </a:r>
            <a:endParaRPr lang="ru-RU" sz="2000" dirty="0" smtClean="0"/>
          </a:p>
          <a:p>
            <a:pPr lvl="0"/>
            <a:r>
              <a:rPr lang="ru-RU" sz="2000" b="1" dirty="0" smtClean="0"/>
              <a:t>5 Жуков Рома                 6  Кобзев Никита </a:t>
            </a:r>
            <a:endParaRPr lang="ru-RU" sz="2000" dirty="0" smtClean="0"/>
          </a:p>
          <a:p>
            <a:pPr lvl="0"/>
            <a:r>
              <a:rPr lang="ru-RU" sz="2000" b="1" dirty="0" smtClean="0"/>
              <a:t>7  </a:t>
            </a:r>
            <a:r>
              <a:rPr lang="ru-RU" sz="2000" b="1" dirty="0" err="1"/>
              <a:t>Ковнацкая</a:t>
            </a:r>
            <a:r>
              <a:rPr lang="ru-RU" sz="2000" b="1" dirty="0"/>
              <a:t> Арина </a:t>
            </a:r>
            <a:r>
              <a:rPr lang="ru-RU" sz="2000" b="1" dirty="0"/>
              <a:t> </a:t>
            </a:r>
            <a:r>
              <a:rPr lang="ru-RU" sz="2000" b="1" dirty="0" smtClean="0"/>
              <a:t>    8 </a:t>
            </a:r>
            <a:r>
              <a:rPr lang="ru-RU" sz="2000" b="1" dirty="0"/>
              <a:t>Лизунова Настя </a:t>
            </a:r>
            <a:endParaRPr lang="ru-RU" sz="2000" dirty="0" smtClean="0"/>
          </a:p>
          <a:p>
            <a:pPr lvl="0"/>
            <a:r>
              <a:rPr lang="ru-RU" sz="2000" b="1" dirty="0" smtClean="0"/>
              <a:t>9 </a:t>
            </a:r>
            <a:r>
              <a:rPr lang="ru-RU" sz="2000" b="1" dirty="0" err="1" smtClean="0"/>
              <a:t>Мифтеева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Камила</a:t>
            </a:r>
            <a:r>
              <a:rPr lang="ru-RU" sz="2000" b="1" dirty="0" smtClean="0"/>
              <a:t>      10 </a:t>
            </a:r>
            <a:r>
              <a:rPr lang="ru-RU" sz="2000" b="1" dirty="0" err="1" smtClean="0"/>
              <a:t>Мурова</a:t>
            </a:r>
            <a:r>
              <a:rPr lang="ru-RU" sz="2000" b="1" dirty="0" smtClean="0"/>
              <a:t> Женя </a:t>
            </a:r>
            <a:endParaRPr lang="ru-RU" sz="2000" dirty="0" smtClean="0"/>
          </a:p>
          <a:p>
            <a:pPr lvl="0"/>
            <a:r>
              <a:rPr lang="ru-RU" sz="2000" b="1" dirty="0" smtClean="0"/>
              <a:t>11 </a:t>
            </a:r>
            <a:r>
              <a:rPr lang="ru-RU" sz="2000" b="1" dirty="0" err="1"/>
              <a:t>Пономарёв</a:t>
            </a:r>
            <a:r>
              <a:rPr lang="ru-RU" sz="2000" b="1" dirty="0"/>
              <a:t> </a:t>
            </a:r>
            <a:r>
              <a:rPr lang="ru-RU" sz="2000" b="1" dirty="0" smtClean="0"/>
              <a:t>Артём      12 </a:t>
            </a:r>
            <a:r>
              <a:rPr lang="ru-RU" sz="2000" b="1" dirty="0"/>
              <a:t>Ростова Настя </a:t>
            </a:r>
            <a:endParaRPr lang="ru-RU" sz="2000" dirty="0"/>
          </a:p>
          <a:p>
            <a:pPr lvl="0"/>
            <a:r>
              <a:rPr lang="ru-RU" sz="2000" b="1" dirty="0" smtClean="0"/>
              <a:t>   13 </a:t>
            </a:r>
            <a:r>
              <a:rPr lang="ru-RU" sz="2000" b="1" dirty="0"/>
              <a:t>Рябухин Костя </a:t>
            </a:r>
            <a:r>
              <a:rPr lang="ru-RU" sz="2000" b="1" dirty="0" smtClean="0"/>
              <a:t>             14 </a:t>
            </a:r>
            <a:r>
              <a:rPr lang="ru-RU" sz="2000" b="1" dirty="0" err="1"/>
              <a:t>Сёмкин</a:t>
            </a:r>
            <a:r>
              <a:rPr lang="ru-RU" sz="2000" b="1" dirty="0"/>
              <a:t> Никита </a:t>
            </a:r>
            <a:endParaRPr lang="ru-RU" sz="2000" dirty="0"/>
          </a:p>
          <a:p>
            <a:pPr lvl="0"/>
            <a:r>
              <a:rPr lang="ru-RU" sz="2000" b="1" dirty="0" smtClean="0"/>
              <a:t>   15 </a:t>
            </a:r>
            <a:r>
              <a:rPr lang="ru-RU" sz="2000" b="1" dirty="0" err="1"/>
              <a:t>Сысюк</a:t>
            </a:r>
            <a:r>
              <a:rPr lang="ru-RU" sz="2000" b="1" dirty="0"/>
              <a:t> </a:t>
            </a:r>
            <a:r>
              <a:rPr lang="ru-RU" sz="2000" b="1" dirty="0" smtClean="0"/>
              <a:t>Костя                  16 </a:t>
            </a:r>
            <a:r>
              <a:rPr lang="ru-RU" sz="2000" b="1" dirty="0"/>
              <a:t>Терехова Стеша </a:t>
            </a:r>
            <a:endParaRPr lang="ru-RU" sz="2000" dirty="0" smtClean="0"/>
          </a:p>
          <a:p>
            <a:pPr lvl="0"/>
            <a:r>
              <a:rPr lang="ru-RU" sz="2000" b="1" dirty="0" smtClean="0"/>
              <a:t>  17 </a:t>
            </a:r>
            <a:r>
              <a:rPr lang="ru-RU" sz="2000" b="1" dirty="0" err="1" smtClean="0"/>
              <a:t>Типикина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Тася</a:t>
            </a:r>
            <a:r>
              <a:rPr lang="ru-RU" sz="2000" b="1" dirty="0" smtClean="0"/>
              <a:t>              18 </a:t>
            </a:r>
            <a:r>
              <a:rPr lang="ru-RU" sz="2000" b="1" dirty="0" err="1" smtClean="0"/>
              <a:t>Тумакова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Тася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pPr lvl="0"/>
            <a:r>
              <a:rPr lang="ru-RU" sz="2000" b="1" dirty="0" smtClean="0"/>
              <a:t>        19 </a:t>
            </a:r>
            <a:r>
              <a:rPr lang="ru-RU" sz="2000" b="1" dirty="0"/>
              <a:t>Чуев Тимоша </a:t>
            </a:r>
            <a:r>
              <a:rPr lang="ru-RU" sz="2000" b="1" dirty="0" smtClean="0"/>
              <a:t>       20 </a:t>
            </a:r>
            <a:r>
              <a:rPr lang="ru-RU" sz="2000" b="1" dirty="0" err="1"/>
              <a:t>Шарафутдинов</a:t>
            </a:r>
            <a:r>
              <a:rPr lang="ru-RU" sz="2000" b="1" dirty="0"/>
              <a:t> Артур </a:t>
            </a:r>
            <a:endParaRPr lang="ru-RU" sz="2000" dirty="0"/>
          </a:p>
          <a:p>
            <a:pPr lvl="0"/>
            <a:r>
              <a:rPr lang="ru-RU" sz="2000" b="1" dirty="0"/>
              <a:t>21 </a:t>
            </a:r>
            <a:r>
              <a:rPr lang="ru-RU" sz="2000" b="1" dirty="0" err="1"/>
              <a:t>Шарафутдинов</a:t>
            </a:r>
            <a:r>
              <a:rPr lang="ru-RU" sz="2000" b="1" dirty="0"/>
              <a:t> Тимур 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endParaRPr lang="ru-RU" sz="2800" b="1" dirty="0"/>
          </a:p>
        </p:txBody>
      </p:sp>
      <p:pic>
        <p:nvPicPr>
          <p:cNvPr id="8194" name="Picture 2" descr="http://10.dou.spb.ru/images/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317431" cy="21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4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" y="-3874"/>
            <a:ext cx="9144000" cy="68521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07704" y="24968"/>
            <a:ext cx="3600400" cy="707886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Воспитатели 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s://i.mycdn.me/image?id=815498211220&amp;t=3&amp;plc=WEB&amp;tkn=*CViYYE51-bpMWgALXkkaLg3AEb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6836" r="29579" b="56542"/>
          <a:stretch/>
        </p:blipFill>
        <p:spPr bwMode="auto">
          <a:xfrm>
            <a:off x="466830" y="476672"/>
            <a:ext cx="1440873" cy="18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.mycdn.me/image?id=811756756113&amp;t=3&amp;plc=WEB&amp;ts=00&amp;tkn=*1UAAoWsJbW8sTP4zRpodk23GkN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r="11715" b="30994"/>
          <a:stretch/>
        </p:blipFill>
        <p:spPr bwMode="auto">
          <a:xfrm>
            <a:off x="5292080" y="260648"/>
            <a:ext cx="1325813" cy="1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62289" y="3296146"/>
            <a:ext cx="3600400" cy="707886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459724"/>
              </a:avLst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Помощник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воспитателя 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4" name="Picture 6" descr="https://i.mycdn.me/image?id=814877124925&amp;t=3&amp;plc=WEB&amp;tkn=*N_bSCmkTU6_WVzZmibzBRBORvy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t="4922" r="18022" b="31308"/>
          <a:stretch/>
        </p:blipFill>
        <p:spPr bwMode="auto">
          <a:xfrm>
            <a:off x="1960525" y="4437112"/>
            <a:ext cx="1459347" cy="1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-324544" y="2558281"/>
            <a:ext cx="3331096" cy="733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/>
              <a:t>Тоотс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Екатерина Александровна</a:t>
            </a:r>
            <a:endParaRPr lang="ru-RU" sz="28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11960" y="2296236"/>
            <a:ext cx="3331096" cy="733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Черепахина</a:t>
            </a:r>
          </a:p>
          <a:p>
            <a:r>
              <a:rPr lang="ru-RU" sz="2800" b="1" dirty="0" smtClean="0"/>
              <a:t>Татьяна </a:t>
            </a:r>
          </a:p>
          <a:p>
            <a:r>
              <a:rPr lang="ru-RU" sz="2800" b="1" dirty="0" smtClean="0"/>
              <a:t>Аркадьевна</a:t>
            </a:r>
            <a:endParaRPr lang="ru-RU" sz="28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19872" y="5089321"/>
            <a:ext cx="3331096" cy="733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/>
              <a:t>Клестова</a:t>
            </a:r>
            <a:endParaRPr lang="ru-RU" sz="2800" b="1" dirty="0" smtClean="0"/>
          </a:p>
          <a:p>
            <a:r>
              <a:rPr lang="ru-RU" sz="2800" b="1" dirty="0" smtClean="0"/>
              <a:t>Галина </a:t>
            </a:r>
          </a:p>
          <a:p>
            <a:r>
              <a:rPr lang="ru-RU" sz="2800" b="1" dirty="0" smtClean="0"/>
              <a:t>Александровна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562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" y="-3874"/>
            <a:ext cx="9144000" cy="68521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latin typeface="Arial Black" panose="020B0A04020102020204" pitchFamily="34" charset="0"/>
              </a:rPr>
              <a:t>С    вашими детьми работают :</a:t>
            </a:r>
          </a:p>
          <a:p>
            <a:pPr algn="ctr"/>
            <a:r>
              <a:rPr lang="ru-RU" sz="2400" i="1" u="sng" dirty="0" smtClean="0"/>
              <a:t>УЧИТЕЛЬ </a:t>
            </a:r>
            <a:r>
              <a:rPr lang="ru-RU" sz="2400" i="1" u="sng" dirty="0"/>
              <a:t>– ЛОГОПЕД</a:t>
            </a:r>
            <a:endParaRPr lang="ru-RU" sz="2400" dirty="0"/>
          </a:p>
          <a:p>
            <a:pPr algn="ctr"/>
            <a:r>
              <a:rPr lang="ru-RU" sz="2400" b="1" dirty="0" err="1"/>
              <a:t>Бахарева</a:t>
            </a:r>
            <a:r>
              <a:rPr lang="ru-RU" sz="2400" b="1" dirty="0"/>
              <a:t> Татьяна </a:t>
            </a:r>
            <a:r>
              <a:rPr lang="ru-RU" sz="2400" b="1" dirty="0" smtClean="0"/>
              <a:t>Николаевна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i="1" u="sng" dirty="0"/>
              <a:t>МУЗЫКАЛЬНЫЙ РУКОВОДИТЕЛЬ</a:t>
            </a:r>
            <a:endParaRPr lang="ru-RU" sz="2400" dirty="0"/>
          </a:p>
          <a:p>
            <a:pPr algn="ctr"/>
            <a:r>
              <a:rPr lang="ru-RU" sz="2400" b="1" dirty="0"/>
              <a:t>Орлова Наталья </a:t>
            </a:r>
            <a:r>
              <a:rPr lang="ru-RU" sz="2400" b="1" dirty="0" smtClean="0"/>
              <a:t>Геннадьевна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i="1" u="sng" dirty="0"/>
              <a:t>ИНСТРУКТОР ПО ФИЗИЧЕСКОЙ КУЛЬТУРЕ (ПЛАВАНИЕ )</a:t>
            </a:r>
            <a:endParaRPr lang="ru-RU" sz="2400" dirty="0"/>
          </a:p>
          <a:p>
            <a:pPr algn="ctr"/>
            <a:r>
              <a:rPr lang="ru-RU" sz="2400" b="1" dirty="0" err="1"/>
              <a:t>Сидачёва</a:t>
            </a:r>
            <a:r>
              <a:rPr lang="ru-RU" sz="2400" b="1" dirty="0"/>
              <a:t> Ольга </a:t>
            </a:r>
            <a:r>
              <a:rPr lang="ru-RU" sz="2400" b="1" dirty="0" smtClean="0"/>
              <a:t>Анатольевна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i="1" u="sng" dirty="0"/>
              <a:t>ИНСТРУКТОР ПО ФИЗИЧЕСКОЙ КУЛЬТУРЕ</a:t>
            </a:r>
            <a:endParaRPr lang="ru-RU" sz="2400" dirty="0"/>
          </a:p>
          <a:p>
            <a:pPr algn="ctr"/>
            <a:r>
              <a:rPr lang="ru-RU" sz="2400" b="1" dirty="0" err="1"/>
              <a:t>Копысова</a:t>
            </a:r>
            <a:r>
              <a:rPr lang="ru-RU" sz="2400" b="1" dirty="0"/>
              <a:t> Ольга Сергеевна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0926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133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6</cp:revision>
  <dcterms:created xsi:type="dcterms:W3CDTF">2018-03-11T16:28:46Z</dcterms:created>
  <dcterms:modified xsi:type="dcterms:W3CDTF">2018-03-11T17:33:53Z</dcterms:modified>
</cp:coreProperties>
</file>