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8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2" name="Рисунок 1" descr="благодарност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91680" y="620688"/>
            <a:ext cx="59144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группа раннего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возраста №12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«одуванчики»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" name="Рисунок 16" descr="0_128787_2440d2d6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349745"/>
            <a:ext cx="3657607" cy="3508255"/>
          </a:xfrm>
          <a:prstGeom prst="rect">
            <a:avLst/>
          </a:prstGeom>
        </p:spPr>
      </p:pic>
      <p:pic>
        <p:nvPicPr>
          <p:cNvPr id="19" name="Рисунок 18" descr="0_128787_2440d2d6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7696" y="4233428"/>
            <a:ext cx="2736304" cy="2624572"/>
          </a:xfrm>
          <a:prstGeom prst="rect">
            <a:avLst/>
          </a:prstGeom>
        </p:spPr>
      </p:pic>
      <p:pic>
        <p:nvPicPr>
          <p:cNvPr id="20" name="Рисунок 19" descr="0_128787_2440d2d6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26226"/>
            <a:ext cx="2952327" cy="28317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агодарность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-20180306-WA0004.jpg"/>
          <p:cNvPicPr>
            <a:picLocks noChangeAspect="1"/>
          </p:cNvPicPr>
          <p:nvPr/>
        </p:nvPicPr>
        <p:blipFill>
          <a:blip r:embed="rId3" cstate="print"/>
          <a:srcRect l="26375" t="29000" r="23225" b="23750"/>
          <a:stretch>
            <a:fillRect/>
          </a:stretch>
        </p:blipFill>
        <p:spPr>
          <a:xfrm>
            <a:off x="2123728" y="3429000"/>
            <a:ext cx="460851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87624" y="332656"/>
            <a:ext cx="6408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Воспитатели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Талалаева  Мария Леонидовна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Образование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специальное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Педагогический стаж – 6 лет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данном учреждении – 6 лет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Ахматгиреева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Анастасия  Александровна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Образование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специальное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Педагогический стаж – 5 лет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данном учреждении – 9 лет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lip-arts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772816"/>
            <a:ext cx="3292765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агодарность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33843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Список детей</a:t>
            </a:r>
          </a:p>
          <a:p>
            <a:pPr fontAlgn="base"/>
            <a:r>
              <a:rPr lang="ru-RU" b="1" dirty="0" smtClean="0"/>
              <a:t>1 БЕСОВ СТЕПА</a:t>
            </a:r>
          </a:p>
          <a:p>
            <a:pPr fontAlgn="base"/>
            <a:r>
              <a:rPr lang="ru-RU" b="1" dirty="0" smtClean="0"/>
              <a:t>2 ГЛИНСКИХ  ЯРИК</a:t>
            </a:r>
          </a:p>
          <a:p>
            <a:pPr fontAlgn="base"/>
            <a:r>
              <a:rPr lang="ru-RU" b="1" dirty="0" smtClean="0"/>
              <a:t>3 ИВАНЕЦ  ИРИНА</a:t>
            </a:r>
          </a:p>
          <a:p>
            <a:pPr fontAlgn="base"/>
            <a:r>
              <a:rPr lang="ru-RU" b="1" dirty="0" smtClean="0"/>
              <a:t>4 КАЗАНЦЕВ СЕНЯ</a:t>
            </a:r>
          </a:p>
          <a:p>
            <a:pPr fontAlgn="base"/>
            <a:r>
              <a:rPr lang="ru-RU" b="1" dirty="0" smtClean="0"/>
              <a:t>5 КАРИМОВА  ДАША</a:t>
            </a:r>
          </a:p>
          <a:p>
            <a:pPr fontAlgn="base"/>
            <a:r>
              <a:rPr lang="ru-RU" b="1" dirty="0" smtClean="0"/>
              <a:t>6 КАРПЕНКОВА САША</a:t>
            </a:r>
          </a:p>
          <a:p>
            <a:pPr fontAlgn="base"/>
            <a:r>
              <a:rPr lang="ru-RU" b="1" dirty="0" smtClean="0"/>
              <a:t>7 КОТОВ   СЕНЯ</a:t>
            </a:r>
          </a:p>
          <a:p>
            <a:pPr fontAlgn="base"/>
            <a:r>
              <a:rPr lang="ru-RU" b="1" dirty="0" smtClean="0"/>
              <a:t>8 КУЛИКОВА АРИНА</a:t>
            </a:r>
          </a:p>
          <a:p>
            <a:pPr fontAlgn="base"/>
            <a:r>
              <a:rPr lang="ru-RU" b="1" dirty="0" smtClean="0"/>
              <a:t>9 МАКСЮТИНА НАСТЯ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404664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10 МЕДВЕДЕВА ОЛЯ</a:t>
            </a:r>
          </a:p>
          <a:p>
            <a:pPr fontAlgn="base"/>
            <a:r>
              <a:rPr lang="ru-RU" b="1" dirty="0" smtClean="0"/>
              <a:t>11 ПЕРШИНА СОНЯ</a:t>
            </a:r>
          </a:p>
          <a:p>
            <a:pPr fontAlgn="base"/>
            <a:r>
              <a:rPr lang="ru-RU" b="1" dirty="0" smtClean="0"/>
              <a:t>12 ПОМЫТКИН СЁМА</a:t>
            </a:r>
          </a:p>
          <a:p>
            <a:pPr fontAlgn="base"/>
            <a:r>
              <a:rPr lang="ru-RU" b="1" dirty="0" smtClean="0"/>
              <a:t>13 ПРИХОДЬКО  НАСТЯ</a:t>
            </a:r>
          </a:p>
          <a:p>
            <a:pPr fontAlgn="base"/>
            <a:r>
              <a:rPr lang="ru-RU" b="1" dirty="0" smtClean="0"/>
              <a:t>14 ПЫЛАЕВ ПАША</a:t>
            </a:r>
          </a:p>
          <a:p>
            <a:pPr fontAlgn="base"/>
            <a:r>
              <a:rPr lang="ru-RU" b="1" dirty="0" smtClean="0"/>
              <a:t>15 ТЕРЕХОВА  ТАСЯ</a:t>
            </a:r>
          </a:p>
          <a:p>
            <a:pPr fontAlgn="base"/>
            <a:r>
              <a:rPr lang="ru-RU" b="1" dirty="0" smtClean="0"/>
              <a:t>16 ЧУЕВ ДАНИЛ</a:t>
            </a:r>
          </a:p>
          <a:p>
            <a:pPr fontAlgn="base"/>
            <a:r>
              <a:rPr lang="ru-RU" b="1" dirty="0" smtClean="0"/>
              <a:t>17. МАГОНОВА ЛИНА</a:t>
            </a:r>
          </a:p>
          <a:p>
            <a:pPr fontAlgn="base"/>
            <a:r>
              <a:rPr lang="ru-RU" b="1" dirty="0" smtClean="0"/>
              <a:t>18. ПАРНЮК ДАРИНА</a:t>
            </a:r>
          </a:p>
          <a:p>
            <a:endParaRPr lang="ru-RU" dirty="0"/>
          </a:p>
        </p:txBody>
      </p:sp>
      <p:pic>
        <p:nvPicPr>
          <p:cNvPr id="8" name="Рисунок 7" descr="20171013_152413.jpg"/>
          <p:cNvPicPr>
            <a:picLocks noChangeAspect="1"/>
          </p:cNvPicPr>
          <p:nvPr/>
        </p:nvPicPr>
        <p:blipFill>
          <a:blip r:embed="rId3" cstate="print"/>
          <a:srcRect l="5337" t="27091" r="5389" b="53150"/>
          <a:stretch>
            <a:fillRect/>
          </a:stretch>
        </p:blipFill>
        <p:spPr>
          <a:xfrm>
            <a:off x="1403648" y="3212976"/>
            <a:ext cx="7056784" cy="311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0_128757_539476da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26986"/>
            <a:ext cx="1874524" cy="27310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69</Words>
  <Application>Microsoft Office PowerPoint</Application>
  <PresentationFormat>Экран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Владелец</cp:lastModifiedBy>
  <cp:revision>6</cp:revision>
  <dcterms:created xsi:type="dcterms:W3CDTF">2018-03-12T04:40:54Z</dcterms:created>
  <dcterms:modified xsi:type="dcterms:W3CDTF">2018-03-14T12:49:11Z</dcterms:modified>
</cp:coreProperties>
</file>