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0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6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8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5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3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4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2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6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55A8-1B14-47CD-858C-225933F67C3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C04D-C9CB-4A8E-9DB2-1D88512E1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1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siaoke0011008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280920" cy="1933461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3399"/>
                </a:solidFill>
                <a:latin typeface="Andantino script" pitchFamily="2" charset="0"/>
              </a:rPr>
              <a:t>ПРИКЛЮЧЕНИЯ В ДРЕМУЧЕМ ЛЕСУ</a:t>
            </a:r>
            <a:endParaRPr lang="ru-RU" sz="7200" b="1" dirty="0">
              <a:solidFill>
                <a:srgbClr val="FF3399"/>
              </a:solidFill>
              <a:latin typeface="Andantino script" pitchFamily="2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311275" y="172878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3600" dirty="0">
              <a:solidFill>
                <a:srgbClr val="990000"/>
              </a:solidFill>
              <a:latin typeface="Calligraph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205">
            <a:off x="524904" y="3107062"/>
            <a:ext cx="3923928" cy="2615952"/>
          </a:xfrm>
          <a:prstGeom prst="rect">
            <a:avLst/>
          </a:prstGeom>
          <a:ln w="12700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93182" y="5000340"/>
            <a:ext cx="5724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ФОТООТЧЕТ ПОДГОТОВИЛИ:</a:t>
            </a:r>
          </a:p>
          <a:p>
            <a:pPr algn="ctr"/>
            <a:r>
              <a:rPr lang="ru-RU" sz="24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ПЕТРОВА М.Ю.</a:t>
            </a:r>
          </a:p>
          <a:p>
            <a:pPr algn="ctr"/>
            <a:r>
              <a:rPr lang="ru-RU" sz="24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КОПЫСОВА О.С.</a:t>
            </a:r>
          </a:p>
          <a:p>
            <a:pPr algn="ctr"/>
            <a:r>
              <a:rPr lang="ru-RU" sz="24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БАХАРЕВА Т.Н.</a:t>
            </a:r>
            <a:endParaRPr lang="ru-RU" sz="2400" b="1" i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68" y="356320"/>
            <a:ext cx="3528392" cy="2352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3440038"/>
            <a:ext cx="3779912" cy="2519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7" y="3440038"/>
            <a:ext cx="3780419" cy="2520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120541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Georgia" pitchFamily="18" charset="0"/>
              </a:rPr>
              <a:t>«Ребята, жалко Лешего, промокнет под дождем. Мне кажется, что наш танец с зонтиками научит Кикимору лучше относится к друзьям. Согласны?</a:t>
            </a:r>
            <a:endParaRPr lang="ru-RU" sz="2800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03991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ТАНЕЦ «УЛЕТАЙ ТУЧА»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04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031940" cy="2687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08" y="3573016"/>
            <a:ext cx="3923928" cy="2615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80856" y="476672"/>
            <a:ext cx="4283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«Эх, прокачу – ка я детишек на соей метелочке с ветерком! Не боитесь быть моим хвостом?»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293096"/>
            <a:ext cx="4175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ИГРА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«ХВОСТ БАБЫ ЯГИ»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07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399644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429000"/>
            <a:ext cx="3672409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7" y="643761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«Не избушка – дворец! Все на своих местах: и стол, и стул, 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9022" y="3717032"/>
            <a:ext cx="4032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Georgia" pitchFamily="18" charset="0"/>
              </a:rPr>
              <a:t>а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 вот и шапочка моя волшебная!»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68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74" y="330324"/>
            <a:ext cx="2430016" cy="3645024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0" y="381000"/>
            <a:ext cx="3815916" cy="2543944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0" y="3861048"/>
            <a:ext cx="3815916" cy="2543944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1052736"/>
            <a:ext cx="4859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ИГРА «ВОЛШЕБНЫЕ СЛОВА»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550" y="5758731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МУЗЫКАЛЬНАЯ ИГРА «ВЕСЕЛАЯ ШЛЯПКА»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661" y="4149080"/>
            <a:ext cx="3654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«Шляпка, покружись!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С нами веселись!»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64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72616" y="27374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АТТРАКЦИОН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«ТОЧКИ НА ГРИБОЧКИ»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8" y="1462628"/>
            <a:ext cx="3155050" cy="2103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4" y="273744"/>
            <a:ext cx="3059832" cy="203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51920" y="3565995"/>
            <a:ext cx="4986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МУЗЫКАЛЬНАЯ ИГРА «СОБЕРИ ГРИБОЧКИ»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2" y="4221088"/>
            <a:ext cx="3167844" cy="211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46" y="4520102"/>
            <a:ext cx="3049925" cy="2033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3720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" y="1674813"/>
            <a:ext cx="2718321" cy="4077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51" y="1674813"/>
            <a:ext cx="2718321" cy="4077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5536" y="116632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Ребята, вы столько добрых дел сделали в осеннем лесу! За это мы, лесные жители, приготовили для вас угощение:…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688923">
            <a:off x="-128247" y="5001488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«ПИЯВКИ ИЗ БОЛОТА – ЛЮБОМУ СЪЕСТЬ ОХОТА»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145823">
            <a:off x="4463136" y="4832520"/>
            <a:ext cx="4283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«ВОТ ПОПАЛСЯ НА КРЮЧОК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САМЫЙ ВКУСНЫЙ ЧЕРВЯЧОК»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93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9962"/>
            <a:ext cx="4247964" cy="2831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3"/>
            <a:ext cx="4103948" cy="2735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32040" y="874712"/>
            <a:ext cx="4067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«ДЛЯ СЫНОЧКА И ДОЧКИ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ОСЕННИЕ ГРИБОЧКИ»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365104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«НЕ СТРАШНА ТЕБЕ АНГИНА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ЕСЛИ В ДОМЕ ЕСТЬ МАЛИНА»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93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«А еще мы решили вас порадовать и выступить перед вами с нашим лесным оркестром.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Слушайте и удивляйтесь!»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352860"/>
            <a:ext cx="2574031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34" y="2352860"/>
            <a:ext cx="2574032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58" y="2852936"/>
            <a:ext cx="2478021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4893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75741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ТАНЕЦ – ИМПРОВИЗАЦИЯ С ЛЕСНЫМИ ЖИТЕЛЯМИ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«НЕЧИСТОСИЛОВСКАЯ ПЛЯСКА»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2" y="1945401"/>
            <a:ext cx="3294111" cy="219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76" y="1945401"/>
            <a:ext cx="3428465" cy="2285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4" y="4141475"/>
            <a:ext cx="3851920" cy="2567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4893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А ТЕПЕРЬ ФОТО НА ПАМЯТЬ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1124744"/>
            <a:ext cx="8028384" cy="5352256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5233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990000"/>
                </a:solidFill>
                <a:latin typeface="Lucida Handwriting" pitchFamily="66" charset="0"/>
              </a:rPr>
              <a:t> </a:t>
            </a:r>
            <a:endParaRPr lang="ru-RU" sz="5400" b="1" dirty="0">
              <a:solidFill>
                <a:srgbClr val="990000"/>
              </a:solidFill>
              <a:latin typeface="Lucida Handwriting" pitchFamily="66" charset="0"/>
            </a:endParaRPr>
          </a:p>
        </p:txBody>
      </p:sp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Georgia" pitchFamily="18" charset="0"/>
              </a:rPr>
              <a:t>СЛЫШИТЕ? ТИХОНЬКО ОСЕНЬ ЗОЛОТАЯ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Georgia" pitchFamily="18" charset="0"/>
              </a:rPr>
              <a:t>ПРОШАГАЛА, ПРОШУРШАЛА ПО РОДНОМУ КРАЮ.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Georgia" pitchFamily="18" charset="0"/>
              </a:rPr>
              <a:t>У НЕЕ СЕГОДНЯ ИМЕНИНЫ. ОСЕНИНЫ?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Georgia" pitchFamily="18" charset="0"/>
              </a:rPr>
              <a:t>ОСЕНИНЫ!!!</a:t>
            </a:r>
            <a:endParaRPr lang="ru-RU" sz="2000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16832"/>
            <a:ext cx="3672409" cy="2448272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2420888"/>
            <a:ext cx="3995936" cy="2663957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5445224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Georgia" pitchFamily="18" charset="0"/>
              </a:rPr>
              <a:t>ПЕСНЯ «ЛИСТИКИ»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(С СОЛИСТАМИ)</a:t>
            </a:r>
            <a:endParaRPr lang="ru-RU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64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900" y="0"/>
            <a:ext cx="792088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В ГЛАВНЫХ РОЛЯХ: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РЕЖИССЕР-ПОСТАНОВЩИК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ПЕТРОВА М.Ю.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ВОДЯНОЙ</a:t>
            </a:r>
          </a:p>
          <a:p>
            <a:pPr algn="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СИДАЧЕВА О.А.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ЛЕШИЙ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БАХАРЕВА Т.Н.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БАБА ЯГА</a:t>
            </a:r>
          </a:p>
          <a:p>
            <a:pPr algn="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КОПЫСОВА О.С.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МУХОМОР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ЩУКИНА Т.Л.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ПОГАНКА</a:t>
            </a:r>
          </a:p>
          <a:p>
            <a:pPr algn="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КЛАБУКОВА О.И.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КИКИМОРА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МЕЛЬНИК Т.Н.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ДОМОВОЙ</a:t>
            </a:r>
          </a:p>
          <a:p>
            <a:pPr algn="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КОПЫСОВА ЯНА</a:t>
            </a:r>
          </a:p>
          <a:p>
            <a:pPr algn="ctr"/>
            <a:endParaRPr lang="ru-RU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43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8864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ТВОРЧЕСКАЯ ИМПРОВИЗАЦИЯ «ОСЕННЯЯ КАРТИНА»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2" y="2131433"/>
            <a:ext cx="3275856" cy="218390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45571"/>
            <a:ext cx="2237085" cy="335562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23385"/>
            <a:ext cx="2249996" cy="337499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5071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0833"/>
            <a:ext cx="4031940" cy="2687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76" y="3650720"/>
            <a:ext cx="4211960" cy="2807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0" y="620688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«Смотри пришли…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Не толкайся! Дайте я посмотрю!  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308" y="3460220"/>
            <a:ext cx="5076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Тише ты!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 Сама тише!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Я первый придумал! 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Н</a:t>
            </a: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ет, я!...»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0630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572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8655"/>
            <a:ext cx="4248472" cy="2832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83740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«СТРАДАНИЯ НЕЧИСТОЙ СИЛЫ»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454524"/>
            <a:ext cx="3528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Ой, беда, беда,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В огороде лебеда.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Наша песня плач и вой –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Где ты, где ты, Домовой?</a:t>
            </a: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46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71192"/>
            <a:ext cx="2814059" cy="4221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0" y="342560"/>
            <a:ext cx="4211960" cy="2807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0540" y="3645024"/>
            <a:ext cx="50135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«А на полянке дети сидят, они все знают. Все умеют. Попросите их ласково, они обязательно вам помогут»</a:t>
            </a: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40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952328" cy="442849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85" y="2280791"/>
            <a:ext cx="2790329" cy="418549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51920" y="332656"/>
            <a:ext cx="4852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Georgia" pitchFamily="18" charset="0"/>
              </a:rPr>
              <a:t>«У меня самое важное дело! Природу спасать надо!!!»</a:t>
            </a:r>
            <a:endParaRPr lang="ru-RU" sz="28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912599"/>
            <a:ext cx="46085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Georgia" pitchFamily="18" charset="0"/>
              </a:rPr>
              <a:t>ИГРА – АТТРАКЦИОН «ЧИСТАЯ РЕЧКА»</a:t>
            </a:r>
          </a:p>
          <a:p>
            <a:pPr algn="ctr"/>
            <a:r>
              <a:rPr lang="ru-RU" sz="2000" i="1" dirty="0" smtClean="0">
                <a:solidFill>
                  <a:srgbClr val="00B0F0"/>
                </a:solidFill>
                <a:latin typeface="Georgia" pitchFamily="18" charset="0"/>
              </a:rPr>
              <a:t>(ИЗ ДВУХ ЛОДОЧЕК ДЕТИ УДОЧКАМИ С МАГНИТАМИ ДОСТАЮТ ИЗ «РЕКИ» МУСОР)</a:t>
            </a:r>
            <a:endParaRPr lang="ru-RU" sz="2000" i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10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815916" cy="254394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4" y="3425056"/>
            <a:ext cx="3354288" cy="223619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22" y="2924944"/>
            <a:ext cx="3707904" cy="2471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492947" y="409235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«Рада бы в гости пойти, да нет у меня подходящего наряда. Ни цветочков тебе, ни бантиков на мне. Скучно и серо выгляжу… Какие гости… Сиди на болоте лягушек слушай…»</a:t>
            </a: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673782">
            <a:off x="-366270" y="5225534"/>
            <a:ext cx="403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АТТРАКЦИОН «ТЫСЯЧА БАНТИКОВ»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396880"/>
            <a:ext cx="4241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«Вот я и красавица! Вам наряд мой нравится?»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24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ackgrounds_100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4509"/>
            <a:ext cx="3816424" cy="2544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3332989"/>
            <a:ext cx="3275856" cy="2183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84984"/>
            <a:ext cx="3419872" cy="2279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3968" y="188640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«Наряд просто чудесный! Только бы в таком наряде под дождь не попасть… И тут выход есть – подарим мы тебе зонтик разноцветный!»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57874">
            <a:off x="-103271" y="455487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«Ох, ты! Какой зонтик замечательный! Кикимора, давай вместе под зонтиком гулять!»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305491">
            <a:off x="4473341" y="4844118"/>
            <a:ext cx="380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«Вот еще! Ты, Леший, мои бантики помнешь! Не пущу тебя под зонтик!»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91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524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ПРИКЛЮЧЕНИЯ В ДРЕМУЧЕМ ЛЕСУ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В ДРЕМУЧЕМ ЛЕСУ</dc:title>
  <dc:creator>Ольга</dc:creator>
  <cp:lastModifiedBy>Ольга</cp:lastModifiedBy>
  <cp:revision>14</cp:revision>
  <dcterms:created xsi:type="dcterms:W3CDTF">2014-10-10T06:01:31Z</dcterms:created>
  <dcterms:modified xsi:type="dcterms:W3CDTF">2014-10-10T08:55:28Z</dcterms:modified>
</cp:coreProperties>
</file>