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70" r:id="rId4"/>
    <p:sldId id="263" r:id="rId5"/>
    <p:sldId id="262" r:id="rId6"/>
    <p:sldId id="264" r:id="rId7"/>
    <p:sldId id="265" r:id="rId8"/>
    <p:sldId id="269" r:id="rId9"/>
    <p:sldId id="266" r:id="rId10"/>
    <p:sldId id="267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690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BAA3-FD94-4A7A-8F11-035B8ECE5825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9BB8-68D1-4BF3-AD33-4D098B28E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856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BAA3-FD94-4A7A-8F11-035B8ECE5825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9BB8-68D1-4BF3-AD33-4D098B28E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453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BAA3-FD94-4A7A-8F11-035B8ECE5825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9BB8-68D1-4BF3-AD33-4D098B28E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144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BAA3-FD94-4A7A-8F11-035B8ECE5825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9BB8-68D1-4BF3-AD33-4D098B28E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71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BAA3-FD94-4A7A-8F11-035B8ECE5825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9BB8-68D1-4BF3-AD33-4D098B28E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5358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BAA3-FD94-4A7A-8F11-035B8ECE5825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9BB8-68D1-4BF3-AD33-4D098B28E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10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BAA3-FD94-4A7A-8F11-035B8ECE5825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9BB8-68D1-4BF3-AD33-4D098B28E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021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BAA3-FD94-4A7A-8F11-035B8ECE5825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9BB8-68D1-4BF3-AD33-4D098B28E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656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BAA3-FD94-4A7A-8F11-035B8ECE5825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9BB8-68D1-4BF3-AD33-4D098B28E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286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BAA3-FD94-4A7A-8F11-035B8ECE5825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9BB8-68D1-4BF3-AD33-4D098B28E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206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BBAA3-FD94-4A7A-8F11-035B8ECE5825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9BB8-68D1-4BF3-AD33-4D098B28E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9339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BBAA3-FD94-4A7A-8F11-035B8ECE5825}" type="datetimeFigureOut">
              <a:rPr lang="ru-RU" smtClean="0"/>
              <a:t>10.10.2014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C9BB8-68D1-4BF3-AD33-4D098B28E4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308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19.pn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9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 flipH="1" flipV="1">
            <a:off x="214282" y="214290"/>
            <a:ext cx="8715436" cy="6357982"/>
          </a:xfrm>
          <a:prstGeom prst="frame">
            <a:avLst>
              <a:gd name="adj1" fmla="val 3657"/>
            </a:avLst>
          </a:prstGeom>
          <a:blipFill>
            <a:blip r:embed="rId2"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214554"/>
            <a:ext cx="2683304" cy="413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lumMod val="60000"/>
                <a:lumOff val="40000"/>
                <a:alpha val="40000"/>
              </a:schemeClr>
            </a:glow>
          </a:effectLst>
        </p:spPr>
      </p:pic>
      <p:pic>
        <p:nvPicPr>
          <p:cNvPr id="14" name="Рисунок 13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359892">
            <a:off x="2391372" y="5775719"/>
            <a:ext cx="1085420" cy="86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5" name="Прямоугольник 14"/>
          <p:cNvSpPr/>
          <p:nvPr/>
        </p:nvSpPr>
        <p:spPr>
          <a:xfrm>
            <a:off x="987004" y="692696"/>
            <a:ext cx="7169992" cy="375487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Театр масок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Осенняя опера для детей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«Тим и Том»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(музыка </a:t>
            </a:r>
            <a:r>
              <a:rPr lang="ru-RU" sz="32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М.Красева</a:t>
            </a:r>
            <a:endParaRPr lang="ru-RU" sz="32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5"/>
                <a:stretch>
                  <a:fillRect/>
                </a:stretch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Слова </a:t>
            </a:r>
            <a:r>
              <a:rPr lang="ru-RU" sz="320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М.Клоковой</a:t>
            </a:r>
            <a:r>
              <a:rPr lang="ru-RU" sz="320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blipFill>
                  <a:blip r:embed="rId5"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ookman Old Style" pitchFamily="18" charset="0"/>
              </a:rPr>
              <a:t>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blipFill>
                <a:blip r:embed="rId5"/>
                <a:stretch>
                  <a:fillRect/>
                </a:stretch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85820" y="4295098"/>
            <a:ext cx="62646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Фотоотчет подготовили:</a:t>
            </a:r>
          </a:p>
          <a:p>
            <a:pPr algn="ctr"/>
            <a:r>
              <a:rPr lang="ru-RU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Петрова М.Ю</a:t>
            </a:r>
          </a:p>
          <a:p>
            <a:pPr algn="ctr"/>
            <a:r>
              <a:rPr lang="ru-RU" sz="28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Копысова</a:t>
            </a:r>
            <a:r>
              <a:rPr lang="ru-RU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 О.С</a:t>
            </a:r>
          </a:p>
          <a:p>
            <a:pPr algn="ctr"/>
            <a:r>
              <a:rPr lang="ru-RU" sz="2800" b="1" i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Бахарева</a:t>
            </a:r>
            <a:r>
              <a:rPr lang="ru-RU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800" b="1" i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Т</a:t>
            </a:r>
            <a:r>
              <a:rPr lang="ru-RU" sz="28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Georgia" pitchFamily="18" charset="0"/>
              </a:rPr>
              <a:t>.Н.</a:t>
            </a:r>
            <a:endParaRPr lang="ru-RU" sz="2800" b="1" i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377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 flipV="1">
            <a:off x="214282" y="214290"/>
            <a:ext cx="8715436" cy="6357982"/>
          </a:xfrm>
          <a:prstGeom prst="frame">
            <a:avLst>
              <a:gd name="adj1" fmla="val 3657"/>
            </a:avLst>
          </a:prstGeom>
          <a:blipFill>
            <a:blip r:embed="rId2"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131094" flipH="1">
            <a:off x="5507083" y="537054"/>
            <a:ext cx="3595686" cy="263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lumMod val="60000"/>
                <a:lumOff val="40000"/>
                <a:alpha val="40000"/>
              </a:schemeClr>
            </a:glow>
            <a:outerShdw blurRad="76200" dist="2413000" dir="4620000" sx="138000" sy="138000" kx="800400" algn="br" rotWithShape="0">
              <a:schemeClr val="accent2">
                <a:lumMod val="60000"/>
                <a:lumOff val="40000"/>
                <a:alpha val="25000"/>
              </a:schemeClr>
            </a:outerShdw>
          </a:effectLst>
        </p:spPr>
      </p:pic>
      <p:pic>
        <p:nvPicPr>
          <p:cNvPr id="4" name="Рисунок 3" descr="E:\тим и том2\IMG_84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707060"/>
            <a:ext cx="3456384" cy="24339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788024" y="908720"/>
            <a:ext cx="35283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Гример 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Долгова Е.И.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воспитатель</a:t>
            </a:r>
            <a:endParaRPr lang="ru-RU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6" name="Рисунок 5" descr="E:\тим и том2\IMG_84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6997">
            <a:off x="455825" y="3761353"/>
            <a:ext cx="2381816" cy="1947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E:\тим и том2\IMG_841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1229">
            <a:off x="4362251" y="2441116"/>
            <a:ext cx="2361362" cy="17298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E:\тим и том\SAM_467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780" y="3741687"/>
            <a:ext cx="1860923" cy="23914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E:\тим и том\SAM_4670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45165" y="3156311"/>
            <a:ext cx="2698933" cy="16468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E:\тим и том\SAM_4687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999" y="3979747"/>
            <a:ext cx="2402329" cy="22564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59882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 flipV="1">
            <a:off x="214282" y="214290"/>
            <a:ext cx="8715436" cy="6357982"/>
          </a:xfrm>
          <a:prstGeom prst="frame">
            <a:avLst>
              <a:gd name="adj1" fmla="val 3657"/>
            </a:avLst>
          </a:prstGeom>
          <a:blipFill>
            <a:blip r:embed="rId2"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131094" flipH="1">
            <a:off x="5507083" y="537054"/>
            <a:ext cx="3595686" cy="263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lumMod val="60000"/>
                <a:lumOff val="40000"/>
                <a:alpha val="40000"/>
              </a:schemeClr>
            </a:glow>
            <a:outerShdw blurRad="76200" dist="2413000" dir="4620000" sx="138000" sy="138000" kx="800400" algn="br" rotWithShape="0">
              <a:schemeClr val="accent2">
                <a:lumMod val="60000"/>
                <a:lumOff val="40000"/>
                <a:alpha val="25000"/>
              </a:scheme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899592" y="1131123"/>
            <a:ext cx="770485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Тим – Мельник Т.Н. 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воспитатель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Том – Рязанова Е.Б.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Воспитатель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Дядя Гам – Черепахина Т.А.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Воспитатель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Доктор </a:t>
            </a:r>
            <a:r>
              <a:rPr lang="ru-RU" sz="3200" b="1" i="1" dirty="0" err="1" smtClean="0">
                <a:solidFill>
                  <a:srgbClr val="002060"/>
                </a:solidFill>
                <a:latin typeface="Georgia" pitchFamily="18" charset="0"/>
              </a:rPr>
              <a:t>Зай</a:t>
            </a:r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 – </a:t>
            </a:r>
            <a:r>
              <a:rPr lang="ru-RU" sz="3200" b="1" i="1" dirty="0" err="1" smtClean="0">
                <a:solidFill>
                  <a:srgbClr val="002060"/>
                </a:solidFill>
                <a:latin typeface="Georgia" pitchFamily="18" charset="0"/>
              </a:rPr>
              <a:t>Бахарева</a:t>
            </a:r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 Т.Н.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Учитель – логопед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Сестра Белочка – </a:t>
            </a:r>
            <a:r>
              <a:rPr lang="ru-RU" sz="3200" b="1" i="1" dirty="0" err="1" smtClean="0">
                <a:solidFill>
                  <a:srgbClr val="002060"/>
                </a:solidFill>
                <a:latin typeface="Georgia" pitchFamily="18" charset="0"/>
              </a:rPr>
              <a:t>Копысова</a:t>
            </a:r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 О.С.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Руководитель </a:t>
            </a:r>
            <a:r>
              <a:rPr lang="ru-RU" sz="2400" b="1" i="1" dirty="0" err="1" smtClean="0">
                <a:solidFill>
                  <a:srgbClr val="002060"/>
                </a:solidFill>
                <a:latin typeface="Georgia" pitchFamily="18" charset="0"/>
              </a:rPr>
              <a:t>физ.воспитания</a:t>
            </a:r>
            <a:endParaRPr lang="ru-RU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346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 flipV="1">
            <a:off x="214282" y="214290"/>
            <a:ext cx="8715436" cy="6357982"/>
          </a:xfrm>
          <a:prstGeom prst="frame">
            <a:avLst>
              <a:gd name="adj1" fmla="val 3657"/>
            </a:avLst>
          </a:prstGeom>
          <a:blipFill>
            <a:blip r:embed="rId2"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082" name="Picture 10" descr="C:\Documents and Settings\Иятта\Рабочий стол\ЭТО СРОЧНО\Новая папка\0_4e7ee_68f08390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5286388"/>
            <a:ext cx="3175000" cy="1384300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83" name="Picture 11" descr="C:\Documents and Settings\Иятта\Рабочий стол\ЭТО СРОЧНО\Новая папка\0_4e7ee_68f08390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643438" y="5143512"/>
            <a:ext cx="3175000" cy="1384300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079" name="Picture 7" descr="C:\Documents and Settings\Иятта\Рабочий стол\ЭТО СРОЧНО\Новая папка\64021193_02327205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943475"/>
            <a:ext cx="4762500" cy="1914525"/>
          </a:xfrm>
          <a:prstGeom prst="rect">
            <a:avLst/>
          </a:prstGeom>
          <a:noFill/>
          <a:effectLst>
            <a:glow rad="101600">
              <a:schemeClr val="accent6">
                <a:lumMod val="60000"/>
                <a:lumOff val="40000"/>
                <a:alpha val="60000"/>
              </a:schemeClr>
            </a:glow>
          </a:effectLst>
        </p:spPr>
      </p:pic>
      <p:pic>
        <p:nvPicPr>
          <p:cNvPr id="6" name="Рисунок 5" descr="E:\тим и том2\IMG_844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616" y="948760"/>
            <a:ext cx="4652868" cy="2952328"/>
          </a:xfrm>
          <a:prstGeom prst="ellipse">
            <a:avLst/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TextBox 2"/>
          <p:cNvSpPr txBox="1"/>
          <p:nvPr/>
        </p:nvSpPr>
        <p:spPr>
          <a:xfrm>
            <a:off x="1500166" y="3921656"/>
            <a:ext cx="65282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</a:rPr>
              <a:t>Медвежата Тим и Том 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</a:rPr>
              <a:t>Жили в комнате вдвоем</a:t>
            </a:r>
            <a:endParaRPr lang="ru-RU" sz="32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418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 flipH="1" flipV="1">
            <a:off x="214282" y="214290"/>
            <a:ext cx="8715436" cy="6357982"/>
          </a:xfrm>
          <a:prstGeom prst="frame">
            <a:avLst>
              <a:gd name="adj1" fmla="val 3657"/>
            </a:avLst>
          </a:prstGeom>
          <a:blipFill>
            <a:blip r:embed="rId2"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2214554"/>
            <a:ext cx="2683304" cy="4133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lumMod val="60000"/>
                <a:lumOff val="40000"/>
                <a:alpha val="40000"/>
              </a:schemeClr>
            </a:glow>
          </a:effectLst>
        </p:spPr>
      </p:pic>
      <p:pic>
        <p:nvPicPr>
          <p:cNvPr id="14" name="Рисунок 13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359892">
            <a:off x="2391372" y="5775719"/>
            <a:ext cx="1085420" cy="86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E:\тим и том2\IMG_844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647" y="908719"/>
            <a:ext cx="4098706" cy="2664297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547664" y="3670089"/>
            <a:ext cx="65527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Я, веселый дядя Гам, здесь стою.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Груши, яблоки я сам продаю.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Покупайте виноград!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Есть в коробках мармелад!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Шоколадки для ребят!</a:t>
            </a:r>
            <a:endParaRPr lang="ru-RU" sz="28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01446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 flipV="1">
            <a:off x="214282" y="214290"/>
            <a:ext cx="8715436" cy="6357982"/>
          </a:xfrm>
          <a:prstGeom prst="frame">
            <a:avLst>
              <a:gd name="adj1" fmla="val 3657"/>
            </a:avLst>
          </a:prstGeom>
          <a:blipFill>
            <a:blip r:embed="rId2"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082" name="Picture 10" descr="C:\Documents and Settings\Иятта\Рабочий стол\ЭТО СРОЧНО\Новая папка\0_4e7ee_68f08390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5286388"/>
            <a:ext cx="3175000" cy="1384300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83" name="Picture 11" descr="C:\Documents and Settings\Иятта\Рабочий стол\ЭТО СРОЧНО\Новая папка\0_4e7ee_68f08390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643438" y="5143512"/>
            <a:ext cx="3175000" cy="1384300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079" name="Picture 7" descr="C:\Documents and Settings\Иятта\Рабочий стол\ЭТО СРОЧНО\Новая папка\64021193_02327205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943475"/>
            <a:ext cx="4762500" cy="1914525"/>
          </a:xfrm>
          <a:prstGeom prst="rect">
            <a:avLst/>
          </a:prstGeom>
          <a:noFill/>
          <a:effectLst>
            <a:glow rad="101600">
              <a:schemeClr val="accent6">
                <a:lumMod val="60000"/>
                <a:lumOff val="40000"/>
                <a:alpha val="60000"/>
              </a:schemeClr>
            </a:glow>
          </a:effectLst>
        </p:spPr>
      </p:pic>
      <p:pic>
        <p:nvPicPr>
          <p:cNvPr id="6" name="Рисунок 5" descr="E:\тим и том2\IMG_845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5781">
            <a:off x="755576" y="850288"/>
            <a:ext cx="3600399" cy="182051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E:\тим и том2\IMG_8448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0723">
            <a:off x="4932040" y="816401"/>
            <a:ext cx="3495708" cy="1820511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8" name="Рисунок 7" descr="E:\тим и том2\IMG_8453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700" y="2917811"/>
            <a:ext cx="3290932" cy="2145843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6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3" name="TextBox 2"/>
          <p:cNvSpPr txBox="1"/>
          <p:nvPr/>
        </p:nvSpPr>
        <p:spPr>
          <a:xfrm rot="19706096">
            <a:off x="195878" y="3082792"/>
            <a:ext cx="329737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Сели рядом </a:t>
            </a:r>
            <a:r>
              <a:rPr lang="ru-RU" sz="2800" b="1" i="1" dirty="0" err="1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медвежатки</a:t>
            </a:r>
            <a:endParaRPr lang="ru-RU" sz="2800" b="1" i="1" dirty="0" smtClean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  <a:p>
            <a:pPr algn="ct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И поели яблок сладких.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780014">
            <a:off x="5659606" y="3193215"/>
            <a:ext cx="30522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Мы больны - и я и Томик.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Доктор </a:t>
            </a:r>
            <a:r>
              <a:rPr lang="ru-RU" sz="2000" b="1" i="1" dirty="0" err="1" smtClean="0">
                <a:solidFill>
                  <a:srgbClr val="C00000"/>
                </a:solidFill>
                <a:latin typeface="Georgia" pitchFamily="18" charset="0"/>
              </a:rPr>
              <a:t>Зай</a:t>
            </a:r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 сейчас придет?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Адрес наш: зеленый домик</a:t>
            </a:r>
          </a:p>
          <a:p>
            <a:pPr algn="ctr"/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В </a:t>
            </a:r>
            <a:r>
              <a:rPr lang="ru-RU" sz="2000" b="1" i="1" dirty="0" err="1" smtClean="0">
                <a:solidFill>
                  <a:srgbClr val="C00000"/>
                </a:solidFill>
                <a:latin typeface="Georgia" pitchFamily="18" charset="0"/>
              </a:rPr>
              <a:t>переулолке</a:t>
            </a:r>
            <a:r>
              <a:rPr lang="ru-RU" sz="2000" b="1" i="1" dirty="0" smtClean="0">
                <a:solidFill>
                  <a:srgbClr val="C00000"/>
                </a:solidFill>
                <a:latin typeface="Georgia" pitchFamily="18" charset="0"/>
              </a:rPr>
              <a:t> у ворот</a:t>
            </a:r>
            <a:r>
              <a:rPr lang="ru-RU" b="1" i="1" dirty="0" smtClean="0">
                <a:solidFill>
                  <a:srgbClr val="C00000"/>
                </a:solidFill>
                <a:latin typeface="Georgia" pitchFamily="18" charset="0"/>
              </a:rPr>
              <a:t>.</a:t>
            </a:r>
            <a:endParaRPr lang="ru-RU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493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 flipV="1">
            <a:off x="214282" y="214290"/>
            <a:ext cx="8715436" cy="6357982"/>
          </a:xfrm>
          <a:prstGeom prst="frame">
            <a:avLst>
              <a:gd name="adj1" fmla="val 3657"/>
            </a:avLst>
          </a:prstGeom>
          <a:blipFill>
            <a:blip r:embed="rId2"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082" name="Picture 10" descr="C:\Documents and Settings\Иятта\Рабочий стол\ЭТО СРОЧНО\Новая папка\0_4e7ee_68f08390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5286388"/>
            <a:ext cx="3175000" cy="1384300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83" name="Picture 11" descr="C:\Documents and Settings\Иятта\Рабочий стол\ЭТО СРОЧНО\Новая папка\0_4e7ee_68f08390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643438" y="5143512"/>
            <a:ext cx="3175000" cy="1384300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079" name="Picture 7" descr="C:\Documents and Settings\Иятта\Рабочий стол\ЭТО СРОЧНО\Новая папка\64021193_02327205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943475"/>
            <a:ext cx="4762500" cy="1914525"/>
          </a:xfrm>
          <a:prstGeom prst="rect">
            <a:avLst/>
          </a:prstGeom>
          <a:noFill/>
          <a:effectLst>
            <a:glow rad="101600">
              <a:schemeClr val="accent6">
                <a:lumMod val="60000"/>
                <a:lumOff val="40000"/>
                <a:alpha val="60000"/>
              </a:schemeClr>
            </a:glow>
          </a:effectLst>
        </p:spPr>
      </p:pic>
      <p:pic>
        <p:nvPicPr>
          <p:cNvPr id="6" name="Рисунок 5" descr="E:\тим и том\SAM_466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79" y="1052736"/>
            <a:ext cx="2613010" cy="33389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851920" y="1052736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</a:rPr>
              <a:t>Здесь квартира медвежат?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</a:rPr>
              <a:t>Доктора вы звали?</a:t>
            </a:r>
            <a:endParaRPr lang="ru-RU" sz="32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493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 flipV="1">
            <a:off x="214282" y="214290"/>
            <a:ext cx="8715436" cy="6357982"/>
          </a:xfrm>
          <a:prstGeom prst="frame">
            <a:avLst>
              <a:gd name="adj1" fmla="val 3657"/>
            </a:avLst>
          </a:prstGeom>
          <a:blipFill>
            <a:blip r:embed="rId2"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082" name="Picture 10" descr="C:\Documents and Settings\Иятта\Рабочий стол\ЭТО СРОЧНО\Новая папка\0_4e7ee_68f08390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5286388"/>
            <a:ext cx="3175000" cy="1384300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83" name="Picture 11" descr="C:\Documents and Settings\Иятта\Рабочий стол\ЭТО СРОЧНО\Новая папка\0_4e7ee_68f08390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643438" y="5143512"/>
            <a:ext cx="3175000" cy="1384300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079" name="Picture 7" descr="C:\Documents and Settings\Иятта\Рабочий стол\ЭТО СРОЧНО\Новая папка\64021193_02327205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943475"/>
            <a:ext cx="4762500" cy="1914525"/>
          </a:xfrm>
          <a:prstGeom prst="rect">
            <a:avLst/>
          </a:prstGeom>
          <a:noFill/>
          <a:effectLst>
            <a:glow rad="101600">
              <a:schemeClr val="accent6">
                <a:lumMod val="60000"/>
                <a:lumOff val="40000"/>
                <a:alpha val="60000"/>
              </a:schemeClr>
            </a:glow>
          </a:effectLst>
        </p:spPr>
      </p:pic>
      <p:pic>
        <p:nvPicPr>
          <p:cNvPr id="7" name="Рисунок 6" descr="E:\тим и том\SAM_467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36712"/>
            <a:ext cx="2760980" cy="36798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95596" y="1645572"/>
            <a:ext cx="4320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</a:rPr>
              <a:t>Ну – ка, лапочку давай!</a:t>
            </a:r>
          </a:p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</a:rPr>
              <a:t>Очень добрый доктор </a:t>
            </a:r>
            <a:r>
              <a:rPr lang="ru-RU" sz="3200" b="1" i="1" dirty="0" err="1" smtClean="0">
                <a:solidFill>
                  <a:srgbClr val="C00000"/>
                </a:solidFill>
                <a:latin typeface="Georgia" pitchFamily="18" charset="0"/>
              </a:rPr>
              <a:t>Зай</a:t>
            </a:r>
            <a:r>
              <a:rPr lang="ru-RU" sz="3200" b="1" i="1" dirty="0" smtClean="0">
                <a:solidFill>
                  <a:srgbClr val="C00000"/>
                </a:solidFill>
                <a:latin typeface="Georgia" pitchFamily="18" charset="0"/>
              </a:rPr>
              <a:t>!</a:t>
            </a:r>
            <a:endParaRPr lang="ru-RU" sz="32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202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 flipV="1">
            <a:off x="214282" y="214290"/>
            <a:ext cx="8715436" cy="6357982"/>
          </a:xfrm>
          <a:prstGeom prst="frame">
            <a:avLst>
              <a:gd name="adj1" fmla="val 3657"/>
            </a:avLst>
          </a:prstGeom>
          <a:blipFill>
            <a:blip r:embed="rId2"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082" name="Picture 10" descr="C:\Documents and Settings\Иятта\Рабочий стол\ЭТО СРОЧНО\Новая папка\0_4e7ee_68f08390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5286388"/>
            <a:ext cx="3175000" cy="1384300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83" name="Picture 11" descr="C:\Documents and Settings\Иятта\Рабочий стол\ЭТО СРОЧНО\Новая папка\0_4e7ee_68f08390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643438" y="5143512"/>
            <a:ext cx="3175000" cy="1384300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079" name="Picture 7" descr="C:\Documents and Settings\Иятта\Рабочий стол\ЭТО СРОЧНО\Новая папка\64021193_02327205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943475"/>
            <a:ext cx="4762500" cy="1914525"/>
          </a:xfrm>
          <a:prstGeom prst="rect">
            <a:avLst/>
          </a:prstGeom>
          <a:noFill/>
          <a:effectLst>
            <a:glow rad="101600">
              <a:schemeClr val="accent6">
                <a:lumMod val="60000"/>
                <a:lumOff val="40000"/>
                <a:alpha val="60000"/>
              </a:schemeClr>
            </a:glow>
          </a:effectLst>
        </p:spPr>
      </p:pic>
      <p:pic>
        <p:nvPicPr>
          <p:cNvPr id="6" name="Рисунок 5" descr="E:\тим и том2\IMG_845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700" y="990600"/>
            <a:ext cx="3263260" cy="22223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E:\тим и том2\IMG_8463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017353"/>
            <a:ext cx="3119120" cy="20796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427984" y="836712"/>
            <a:ext cx="42484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О –о –ой, живот болит!...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Georgia" pitchFamily="18" charset="0"/>
              </a:rPr>
              <a:t>О – о –ой, меня тошнит!...</a:t>
            </a:r>
            <a:endParaRPr lang="ru-RU" sz="2800" b="1" i="1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3573016"/>
            <a:ext cx="50057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Сливы, яблоки и груши</a:t>
            </a:r>
          </a:p>
          <a:p>
            <a:pPr algn="ct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Не спешите сразу кушать.</a:t>
            </a:r>
          </a:p>
          <a:p>
            <a:pPr algn="ctr"/>
            <a:r>
              <a:rPr lang="ru-RU" sz="2800" b="1" i="1" dirty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Н</a:t>
            </a:r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е кладите сразу в рот.</a:t>
            </a:r>
          </a:p>
          <a:p>
            <a:pPr algn="ctr"/>
            <a:r>
              <a:rPr lang="ru-RU" sz="2800" b="1" i="1" dirty="0" smtClean="0">
                <a:solidFill>
                  <a:schemeClr val="tx2">
                    <a:lumMod val="50000"/>
                  </a:schemeClr>
                </a:solidFill>
                <a:latin typeface="Georgia" pitchFamily="18" charset="0"/>
              </a:rPr>
              <a:t>Заболит опять живот.</a:t>
            </a:r>
            <a:endParaRPr lang="ru-RU" sz="2800" b="1" i="1" dirty="0">
              <a:solidFill>
                <a:schemeClr val="tx2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51071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мка 1"/>
          <p:cNvSpPr/>
          <p:nvPr/>
        </p:nvSpPr>
        <p:spPr>
          <a:xfrm flipV="1">
            <a:off x="214282" y="214290"/>
            <a:ext cx="8715436" cy="6357982"/>
          </a:xfrm>
          <a:prstGeom prst="frame">
            <a:avLst>
              <a:gd name="adj1" fmla="val 3657"/>
            </a:avLst>
          </a:prstGeom>
          <a:blipFill>
            <a:blip r:embed="rId2"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3082" name="Picture 10" descr="C:\Documents and Settings\Иятта\Рабочий стол\ЭТО СРОЧНО\Новая папка\0_4e7ee_68f08390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5286388"/>
            <a:ext cx="3175000" cy="1384300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3083" name="Picture 11" descr="C:\Documents and Settings\Иятта\Рабочий стол\ЭТО СРОЧНО\Новая папка\0_4e7ee_68f08390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643438" y="5143512"/>
            <a:ext cx="3175000" cy="1384300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3079" name="Picture 7" descr="C:\Documents and Settings\Иятта\Рабочий стол\ЭТО СРОЧНО\Новая папка\64021193_02327205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4943475"/>
            <a:ext cx="4762500" cy="1914525"/>
          </a:xfrm>
          <a:prstGeom prst="rect">
            <a:avLst/>
          </a:prstGeom>
          <a:noFill/>
          <a:effectLst>
            <a:glow rad="101600">
              <a:schemeClr val="accent6">
                <a:lumMod val="60000"/>
                <a:lumOff val="40000"/>
                <a:alpha val="60000"/>
              </a:schemeClr>
            </a:glow>
          </a:effectLst>
        </p:spPr>
      </p:pic>
      <p:pic>
        <p:nvPicPr>
          <p:cNvPr id="6" name="Рисунок 5" descr="E:\тим и том2\IMG_849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50" y="692696"/>
            <a:ext cx="3434189" cy="2361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E:\тим и том2\IMG_849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35" y="692696"/>
            <a:ext cx="3649182" cy="2361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E:\тим и том\SAM_468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961" y="3309293"/>
            <a:ext cx="3514090" cy="2636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52344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амка 2"/>
          <p:cNvSpPr/>
          <p:nvPr/>
        </p:nvSpPr>
        <p:spPr>
          <a:xfrm flipV="1">
            <a:off x="214282" y="214290"/>
            <a:ext cx="8715436" cy="6357982"/>
          </a:xfrm>
          <a:prstGeom prst="frame">
            <a:avLst>
              <a:gd name="adj1" fmla="val 3657"/>
            </a:avLst>
          </a:prstGeom>
          <a:blipFill>
            <a:blip r:embed="rId2"/>
            <a:stretch>
              <a:fillRect/>
            </a:stretch>
          </a:blipFill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50800" dir="5400000" rotWithShape="0">
              <a:srgbClr val="4E3B30">
                <a:alpha val="60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131094" flipH="1">
            <a:off x="5282988" y="537055"/>
            <a:ext cx="3595686" cy="2633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lumMod val="60000"/>
                <a:lumOff val="40000"/>
                <a:alpha val="40000"/>
              </a:schemeClr>
            </a:glow>
            <a:outerShdw blurRad="76200" dist="2413000" dir="4620000" sx="138000" sy="138000" kx="800400" algn="br" rotWithShape="0">
              <a:schemeClr val="accent2">
                <a:lumMod val="60000"/>
                <a:lumOff val="40000"/>
                <a:alpha val="25000"/>
              </a:schemeClr>
            </a:outerShdw>
          </a:effectLst>
        </p:spPr>
      </p:pic>
      <p:pic>
        <p:nvPicPr>
          <p:cNvPr id="6" name="Рисунок 5" descr="E:\тим и том\SAM_469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37480"/>
            <a:ext cx="3456384" cy="24195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E:\тим и том\SAM_467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685348"/>
            <a:ext cx="3312367" cy="270793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C000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716016" y="836712"/>
            <a:ext cx="388843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Режиссер - постановщик</a:t>
            </a: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Петрова М.Ю.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Музыкальный руководитель</a:t>
            </a:r>
          </a:p>
          <a:p>
            <a:pPr algn="ctr"/>
            <a:endParaRPr lang="ru-RU" sz="32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3" y="3493660"/>
            <a:ext cx="424847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Ведущие</a:t>
            </a:r>
          </a:p>
          <a:p>
            <a:pPr algn="ctr"/>
            <a:r>
              <a:rPr lang="ru-RU" sz="2800" b="1" i="1" dirty="0" err="1" smtClean="0">
                <a:solidFill>
                  <a:srgbClr val="002060"/>
                </a:solidFill>
                <a:latin typeface="Georgia" pitchFamily="18" charset="0"/>
              </a:rPr>
              <a:t>Сидачева</a:t>
            </a:r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 О.А.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Руководитель </a:t>
            </a:r>
            <a:r>
              <a:rPr lang="ru-RU" sz="2400" b="1" i="1" dirty="0" err="1" smtClean="0">
                <a:solidFill>
                  <a:srgbClr val="002060"/>
                </a:solidFill>
                <a:latin typeface="Georgia" pitchFamily="18" charset="0"/>
              </a:rPr>
              <a:t>физ.воспитания</a:t>
            </a:r>
            <a:endParaRPr lang="ru-RU" sz="24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pPr algn="ctr"/>
            <a:r>
              <a:rPr lang="ru-RU" sz="2800" b="1" i="1" dirty="0" err="1" smtClean="0">
                <a:solidFill>
                  <a:srgbClr val="002060"/>
                </a:solidFill>
                <a:latin typeface="Georgia" pitchFamily="18" charset="0"/>
              </a:rPr>
              <a:t>Шамсумухаметова</a:t>
            </a:r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 И.Т.</a:t>
            </a:r>
          </a:p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Georgia" pitchFamily="18" charset="0"/>
              </a:rPr>
              <a:t>Педагог - психолог</a:t>
            </a:r>
            <a:endParaRPr lang="ru-RU" sz="24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6923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</TotalTime>
  <Words>213</Words>
  <Application>Microsoft Office PowerPoint</Application>
  <PresentationFormat>Экран (4:3)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Romeo1994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</dc:creator>
  <cp:lastModifiedBy>Ольга</cp:lastModifiedBy>
  <cp:revision>19</cp:revision>
  <dcterms:created xsi:type="dcterms:W3CDTF">2014-10-09T07:11:33Z</dcterms:created>
  <dcterms:modified xsi:type="dcterms:W3CDTF">2014-10-10T05:53:12Z</dcterms:modified>
</cp:coreProperties>
</file>