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6" r:id="rId3"/>
    <p:sldId id="257" r:id="rId4"/>
    <p:sldId id="266" r:id="rId5"/>
    <p:sldId id="273" r:id="rId6"/>
    <p:sldId id="274" r:id="rId7"/>
    <p:sldId id="259" r:id="rId8"/>
    <p:sldId id="264" r:id="rId9"/>
    <p:sldId id="275" r:id="rId10"/>
    <p:sldId id="265" r:id="rId11"/>
    <p:sldId id="269" r:id="rId12"/>
    <p:sldId id="270" r:id="rId13"/>
    <p:sldId id="271" r:id="rId14"/>
    <p:sldId id="272" r:id="rId15"/>
    <p:sldId id="267" r:id="rId16"/>
    <p:sldId id="261" r:id="rId17"/>
    <p:sldId id="276" r:id="rId18"/>
    <p:sldId id="26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06" autoAdjust="0"/>
    <p:restoredTop sz="94660"/>
  </p:normalViewPr>
  <p:slideViewPr>
    <p:cSldViewPr>
      <p:cViewPr>
        <p:scale>
          <a:sx n="90" d="100"/>
          <a:sy n="90" d="100"/>
        </p:scale>
        <p:origin x="-606" y="-5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35071"/>
            <a:ext cx="7772400" cy="1470025"/>
          </a:xfr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ru-RU" sz="3600" b="0" i="0" kern="1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+mj-ea"/>
                <a:cs typeface="+mj-cs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90846"/>
            <a:ext cx="6400800" cy="1752600"/>
          </a:xfrm>
        </p:spPr>
        <p:txBody>
          <a:bodyPr/>
          <a:lstStyle>
            <a:lvl1pPr marL="0" indent="0" algn="ctr">
              <a:buNone/>
              <a:defRPr lang="en-US" sz="2400" kern="1200" dirty="0" smtClean="0">
                <a:solidFill>
                  <a:schemeClr val="accent5">
                    <a:lumMod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221F-4F0C-4847-81B7-D3ABAE3EE078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221F-4F0C-4847-81B7-D3ABAE3EE078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>
            <a:normAutofit/>
          </a:bodyPr>
          <a:lstStyle>
            <a:lvl1pPr marL="0" indent="0">
              <a:buNone/>
              <a:defRPr lang="en-US" sz="2400" kern="1200" dirty="0" smtClean="0">
                <a:solidFill>
                  <a:schemeClr val="accent5">
                    <a:lumMod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221F-4F0C-4847-81B7-D3ABAE3EE078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221F-4F0C-4847-81B7-D3ABAE3EE078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221F-4F0C-4847-81B7-D3ABAE3EE078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221F-4F0C-4847-81B7-D3ABAE3EE078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221F-4F0C-4847-81B7-D3ABAE3EE078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221F-4F0C-4847-81B7-D3ABAE3EE078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221F-4F0C-4847-81B7-D3ABAE3EE078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221F-4F0C-4847-81B7-D3ABAE3EE078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2221F-4F0C-4847-81B7-D3ABAE3EE078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2221F-4F0C-4847-81B7-D3ABAE3EE078}" type="datetimeFigureOut">
              <a:rPr lang="ru-RU" smtClean="0"/>
              <a:pPr/>
              <a:t>11.03.2018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531BD-92F3-4EE2-A724-E9EC5C4D850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lang="ru-RU" sz="3600" b="0" i="0" kern="1200" dirty="0" smtClean="0">
          <a:solidFill>
            <a:schemeClr val="accent5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accent5">
              <a:lumMod val="50000"/>
            </a:schemeClr>
          </a:solidFill>
          <a:latin typeface="Cambr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5">
              <a:lumMod val="50000"/>
            </a:schemeClr>
          </a:solidFill>
          <a:latin typeface="Cambr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5">
              <a:lumMod val="50000"/>
            </a:schemeClr>
          </a:solidFill>
          <a:latin typeface="Cambr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5">
              <a:lumMod val="50000"/>
            </a:schemeClr>
          </a:solidFill>
          <a:latin typeface="Cambr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accent5">
              <a:lumMod val="50000"/>
            </a:schemeClr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10" Type="http://schemas.openxmlformats.org/officeDocument/2006/relationships/image" Target="../media/image42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932" y="722"/>
            <a:ext cx="9144000" cy="3489821"/>
          </a:xfrm>
        </p:spPr>
        <p:txBody>
          <a:bodyPr>
            <a:noAutofit/>
          </a:bodyPr>
          <a:lstStyle/>
          <a:p>
            <a:r>
              <a:rPr lang="ru-RU" sz="8800" dirty="0" smtClean="0">
                <a:latin typeface="+mj-lt"/>
              </a:rPr>
              <a:t>Развитие мелкой моторики</a:t>
            </a:r>
            <a:r>
              <a:rPr lang="ru-RU" sz="8800" dirty="0" smtClean="0">
                <a:latin typeface="+mj-lt"/>
              </a:rPr>
              <a:t>.</a:t>
            </a:r>
            <a:endParaRPr lang="ru-RU" sz="8800" dirty="0">
              <a:latin typeface="+mj-lt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555776" y="3789040"/>
            <a:ext cx="6839744" cy="21936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ru-RU" sz="3600" b="0" i="0" kern="1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latin typeface="+mj-lt"/>
              </a:rPr>
              <a:t>Составили педагоги :</a:t>
            </a:r>
          </a:p>
          <a:p>
            <a:r>
              <a:rPr lang="ru-RU" sz="2800" dirty="0" err="1" smtClean="0">
                <a:latin typeface="+mj-lt"/>
              </a:rPr>
              <a:t>Тоотс</a:t>
            </a:r>
            <a:r>
              <a:rPr lang="ru-RU" sz="2800" dirty="0" smtClean="0">
                <a:latin typeface="+mj-lt"/>
              </a:rPr>
              <a:t> Е.А.</a:t>
            </a:r>
          </a:p>
          <a:p>
            <a:r>
              <a:rPr lang="ru-RU" sz="2800" dirty="0" smtClean="0">
                <a:latin typeface="+mj-lt"/>
              </a:rPr>
              <a:t>Черепахина Т.А.</a:t>
            </a:r>
            <a:endParaRPr lang="ru-RU" sz="28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343" b="99854" l="3150" r="96378"/>
                    </a14:imgEffect>
                    <a14:imgEffect>
                      <a14:artisticCrisscrossEtching trans="40000"/>
                    </a14:imgEffect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812" y="176212"/>
            <a:ext cx="6048375" cy="65055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0" y="188640"/>
            <a:ext cx="9144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</a:t>
            </a:r>
            <a:r>
              <a:rPr lang="ru-RU" sz="2400" dirty="0" smtClean="0"/>
              <a:t>        Мелкая </a:t>
            </a:r>
            <a:r>
              <a:rPr lang="ru-RU" sz="2400" dirty="0"/>
              <a:t>моторика – это тонкие произвольные движения пальцев рук.</a:t>
            </a:r>
          </a:p>
          <a:p>
            <a:r>
              <a:rPr lang="ru-RU" sz="2400" dirty="0"/>
              <a:t>        На кончиках пальцев расположены нервные окончания, которые способствуют передаче огромного количества сигналов в мозговой центр, а это влияет на развитие ребёнка в целом.         </a:t>
            </a:r>
          </a:p>
          <a:p>
            <a:r>
              <a:rPr lang="ru-RU" sz="2400" dirty="0"/>
              <a:t>      Процессу совершенствования мелкой моторики необходимо уделять немалое внимание. Ведь от того, насколько ловкими и проворными   станут его пальчики, зависят его будущие успехи в обучении, а в особенности при выполнении письменных работ.</a:t>
            </a:r>
          </a:p>
          <a:p>
            <a:r>
              <a:rPr lang="ru-RU" sz="2400" dirty="0"/>
              <a:t>       Развитие навыков мелкой моторики является источником ускоренного совершенствования речи, мышления и психического развития.</a:t>
            </a:r>
          </a:p>
          <a:p>
            <a:r>
              <a:rPr lang="ru-RU" sz="2400" dirty="0" smtClean="0"/>
              <a:t>       Работу </a:t>
            </a:r>
            <a:r>
              <a:rPr lang="ru-RU" sz="2400" dirty="0"/>
              <a:t>по развитию движений пальцев и кисти рук следует проводить систематически </a:t>
            </a:r>
            <a:r>
              <a:rPr lang="ru-RU" sz="2400" dirty="0" smtClean="0"/>
              <a:t>мы </a:t>
            </a:r>
            <a:r>
              <a:rPr lang="ru-RU" sz="2400" dirty="0"/>
              <a:t>представим вашему вниманию различные упражнения, которые можно выполнять с ребёнком дома.</a:t>
            </a:r>
          </a:p>
        </p:txBody>
      </p:sp>
    </p:spTree>
    <p:extLst>
      <p:ext uri="{BB962C8B-B14F-4D97-AF65-F5344CB8AC3E}">
        <p14:creationId xmlns:p14="http://schemas.microsoft.com/office/powerpoint/2010/main" val="346252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clrChange>
              <a:clrFrom>
                <a:srgbClr val="A06519"/>
              </a:clrFrom>
              <a:clrTo>
                <a:srgbClr val="A06519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819" y="188640"/>
            <a:ext cx="4807181" cy="36053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979" y="4469396"/>
            <a:ext cx="3810000" cy="22456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318211" y="332656"/>
            <a:ext cx="547792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Лепка.</a:t>
            </a:r>
          </a:p>
          <a:p>
            <a:r>
              <a:rPr lang="ru-RU" sz="2400" dirty="0"/>
              <a:t>С детьми можно лепить из пластилина, солёного теста. Солёное тесто больше подходит для первого знакомства с лепкой. Оно мягче и безопаснее пластилина. Можно приготовить его в домашних </a:t>
            </a:r>
            <a:r>
              <a:rPr lang="ru-RU" sz="2400" dirty="0" smtClean="0"/>
              <a:t>условиях, а </a:t>
            </a:r>
            <a:r>
              <a:rPr lang="ru-RU" sz="2400" dirty="0"/>
              <a:t>можно купить готовое. Первое, что показываем ребёнку – это то, как тесто мнётся, меняет форму, как отщипывать кусочек, скатывать колбаску, втыкать разные мелочи в него.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5836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6055" y="7181"/>
            <a:ext cx="2736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Игры-шнуровки.</a:t>
            </a:r>
          </a:p>
          <a:p>
            <a:endParaRPr lang="ru-RU" sz="2400" dirty="0" smtClean="0"/>
          </a:p>
        </p:txBody>
      </p:sp>
      <p:pic>
        <p:nvPicPr>
          <p:cNvPr id="5124" name="Picture 4" descr="http://mamontenok49.ru/images/stories/virtuemart/product/%D0%A8002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222" y="476672"/>
            <a:ext cx="4747778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www.detimag.ru/out/pictures/generated/product/1/540_340_75/detimag_igra_3680588_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4" t="5027" r="3974" b="6277"/>
          <a:stretch/>
        </p:blipFill>
        <p:spPr bwMode="auto">
          <a:xfrm>
            <a:off x="107504" y="648934"/>
            <a:ext cx="4061245" cy="2564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5015070"/>
            <a:ext cx="3243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 Игры –лабиринты.</a:t>
            </a:r>
          </a:p>
          <a:p>
            <a:endParaRPr lang="ru-RU" sz="2400" dirty="0" smtClean="0"/>
          </a:p>
        </p:txBody>
      </p:sp>
      <p:pic>
        <p:nvPicPr>
          <p:cNvPr id="5126" name="Picture 6" descr="https://cdn7.superdeal.ua/uploaded/new_campaign_pictures/347572/data/main720x340/d196u-3-500x500_1.jpg?14889874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858" y="4132294"/>
            <a:ext cx="4288718" cy="2534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570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7170" y="219832"/>
            <a:ext cx="6611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Мозаика . Разного вида конструкторы</a:t>
            </a:r>
            <a:r>
              <a:rPr lang="ru-RU" sz="2400" dirty="0" smtClean="0"/>
              <a:t>.</a:t>
            </a:r>
          </a:p>
        </p:txBody>
      </p:sp>
      <p:pic>
        <p:nvPicPr>
          <p:cNvPr id="6148" name="Picture 4" descr="https://umitoy.ru/upload/iblock/80e/80ec6bbb46033a392a6787dce7a8eae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56" y="705658"/>
            <a:ext cx="309634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i1.rozetka.ua/goods/1354097/131647_images_13540971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302" y="668497"/>
            <a:ext cx="3204067" cy="2400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doznas.ru/files/sites/doznas.ru/shop_products/2545931/img/kubilend-magazin-konstruktorov-v-chelyabinske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32656"/>
            <a:ext cx="3050657" cy="3053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://www.intel-kids.ru/published/publicdata/INTELKIDSDB/attachments/SC/products_pictures/004_en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0" y="3793163"/>
            <a:ext cx="2814645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https://www.mall.cz/i/22527553/800/600/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041" y="3212976"/>
            <a:ext cx="2859724" cy="3460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0" name="Picture 16" descr="https://img1.st.kloomba.com/img/used/2016/04/17/10/m/23854701_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987" y="3559727"/>
            <a:ext cx="2767001" cy="2767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46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11" y="361459"/>
            <a:ext cx="8377269" cy="59478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91440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Пальчиковая гимнастика.</a:t>
            </a:r>
            <a:r>
              <a:rPr lang="ru-RU" sz="2400" dirty="0"/>
              <a:t>	</a:t>
            </a:r>
          </a:p>
          <a:p>
            <a:r>
              <a:rPr lang="ru-RU" sz="2400" dirty="0"/>
              <a:t> </a:t>
            </a:r>
            <a:r>
              <a:rPr lang="ru-RU" sz="2400" b="1" i="1" dirty="0"/>
              <a:t>Домик </a:t>
            </a:r>
          </a:p>
          <a:p>
            <a:r>
              <a:rPr lang="ru-RU" sz="2400" i="1" dirty="0"/>
              <a:t>Дом стоит с трубой и крышей,</a:t>
            </a:r>
          </a:p>
          <a:p>
            <a:r>
              <a:rPr lang="ru-RU" sz="2400" i="1" dirty="0" smtClean="0"/>
              <a:t>На </a:t>
            </a:r>
            <a:r>
              <a:rPr lang="ru-RU" sz="2400" i="1" dirty="0"/>
              <a:t>балкон гулять я вышел.</a:t>
            </a:r>
          </a:p>
          <a:p>
            <a:r>
              <a:rPr lang="ru-RU" sz="2400" dirty="0"/>
              <a:t>Ладони направлены под углом, кончики пальцев соприкасаются; средний палец правой руки поднят вверх, кончики мизинцев касаются друг друга, выполняя прямую линию (труба, балкон).</a:t>
            </a:r>
          </a:p>
          <a:p>
            <a:r>
              <a:rPr lang="ru-RU" sz="2400" b="1" i="1" dirty="0"/>
              <a:t>Очки</a:t>
            </a:r>
          </a:p>
          <a:p>
            <a:r>
              <a:rPr lang="ru-RU" sz="2400" i="1" dirty="0"/>
              <a:t>Бабушка очки надела</a:t>
            </a:r>
          </a:p>
          <a:p>
            <a:r>
              <a:rPr lang="ru-RU" sz="2400" i="1" dirty="0" smtClean="0"/>
              <a:t>И </a:t>
            </a:r>
            <a:r>
              <a:rPr lang="ru-RU" sz="2400" i="1" dirty="0"/>
              <a:t>внучонка разглядела.</a:t>
            </a:r>
          </a:p>
          <a:p>
            <a:r>
              <a:rPr lang="ru-RU" sz="2400" dirty="0"/>
              <a:t>Большой палец правой и левой руки вместе с остальными образуют колечко. Колечки поднести к глазам</a:t>
            </a:r>
          </a:p>
          <a:p>
            <a:r>
              <a:rPr lang="ru-RU" sz="2400" b="1" i="1" dirty="0"/>
              <a:t>Лодка </a:t>
            </a:r>
          </a:p>
          <a:p>
            <a:r>
              <a:rPr lang="ru-RU" sz="2400" i="1" dirty="0"/>
              <a:t>Лодочка плывет по речке,</a:t>
            </a:r>
          </a:p>
          <a:p>
            <a:r>
              <a:rPr lang="ru-RU" sz="2400" i="1" dirty="0" smtClean="0"/>
              <a:t>Оставляя </a:t>
            </a:r>
            <a:r>
              <a:rPr lang="ru-RU" sz="2400" i="1" dirty="0"/>
              <a:t>на воде колечки.</a:t>
            </a:r>
          </a:p>
          <a:p>
            <a:r>
              <a:rPr lang="ru-RU" sz="2400" dirty="0"/>
              <a:t>Обе ладони поставлены на ребро, большие пальцы прижаты к ладоням (как ковшик</a:t>
            </a:r>
            <a:r>
              <a:rPr lang="ru-RU" sz="2400" dirty="0" smtClean="0"/>
              <a:t>).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6913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476672"/>
            <a:ext cx="41764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Рисуем пальцами.</a:t>
            </a:r>
          </a:p>
          <a:p>
            <a:endParaRPr lang="ru-RU" sz="2400" dirty="0" smtClean="0"/>
          </a:p>
          <a:p>
            <a:r>
              <a:rPr lang="ru-RU" sz="2400" dirty="0" smtClean="0"/>
              <a:t>На </a:t>
            </a:r>
            <a:r>
              <a:rPr lang="ru-RU" sz="2400" dirty="0"/>
              <a:t>поднос насыпать слой </a:t>
            </a:r>
            <a:r>
              <a:rPr lang="ru-RU" sz="2400" dirty="0" smtClean="0"/>
              <a:t>манки или песка </a:t>
            </a:r>
            <a:r>
              <a:rPr lang="ru-RU" sz="2400" dirty="0"/>
              <a:t>и попробовать пальцем нарисовать что-нибудь.</a:t>
            </a:r>
          </a:p>
          <a:p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612909"/>
            <a:ext cx="6075040" cy="40500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8775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2204864"/>
            <a:ext cx="585865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/>
              <a:t>Игры с предметами </a:t>
            </a:r>
            <a:endParaRPr lang="ru-RU" sz="4800" b="1" dirty="0" smtClean="0"/>
          </a:p>
          <a:p>
            <a:r>
              <a:rPr lang="ru-RU" sz="4800" b="1" dirty="0" smtClean="0"/>
              <a:t>домашнего </a:t>
            </a:r>
            <a:r>
              <a:rPr lang="ru-RU" sz="4800" b="1" dirty="0"/>
              <a:t>обихода</a:t>
            </a:r>
            <a:r>
              <a:rPr lang="ru-RU" b="1" dirty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113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82306">
            <a:off x="4010296" y="3630273"/>
            <a:ext cx="4844008" cy="26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251520" y="245839"/>
            <a:ext cx="5472608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Игры с прищепками.</a:t>
            </a:r>
          </a:p>
          <a:p>
            <a:r>
              <a:rPr lang="ru-RU" sz="2400" dirty="0" smtClean="0"/>
              <a:t>Для этой игры понадобятся прищепки разных цветов и не слишком тугие, вырезанные из картона шаблоны тучки, елочки, ёжика. С помощью прищепок ребёнок может сделать иголки для еда, лучики для солнца, крылья для птицы и </a:t>
            </a:r>
            <a:r>
              <a:rPr lang="ru-RU" sz="2400" dirty="0"/>
              <a:t>т.д</a:t>
            </a:r>
            <a:r>
              <a:rPr lang="ru-RU" sz="2400" dirty="0" smtClean="0"/>
              <a:t>.</a:t>
            </a:r>
            <a:endParaRPr lang="ru-RU" sz="2400" dirty="0"/>
          </a:p>
          <a:p>
            <a:r>
              <a:rPr lang="ru-RU" sz="2400" b="1" dirty="0" smtClean="0"/>
              <a:t>Бусы из макарон.</a:t>
            </a:r>
          </a:p>
          <a:p>
            <a:r>
              <a:rPr lang="ru-RU" sz="2400" dirty="0" smtClean="0"/>
              <a:t>Понадобятся макароны разных размеров, но с широкими отверстиями и шнурок.</a:t>
            </a:r>
          </a:p>
          <a:p>
            <a:r>
              <a:rPr lang="ru-RU" sz="2400" dirty="0" smtClean="0"/>
              <a:t>Задача ребенка – сделать бусы для мамы, нанизав макароны на шнурок. Для привлечения интереса или усложнения задания макароны можно предварительно раскрасить.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45839"/>
            <a:ext cx="3251200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6659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СОБРАНИЕ  ФОТО\SDC1832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4" t="13164" r="4515" b="12350"/>
          <a:stretch/>
        </p:blipFill>
        <p:spPr bwMode="auto">
          <a:xfrm>
            <a:off x="425301" y="255180"/>
            <a:ext cx="5086375" cy="331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СОБРАНИЕ  ФОТО\SDC183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66" y="3068960"/>
            <a:ext cx="4800534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9715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СОБРАНИЕ  ФОТО\SDC183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1351"/>
            <a:ext cx="3839893" cy="5119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G:\гр 7 мелкая мотоорика ЗАНЯТИЕ\20171122_15420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r="20349"/>
          <a:stretch/>
        </p:blipFill>
        <p:spPr bwMode="auto">
          <a:xfrm>
            <a:off x="4249660" y="2564904"/>
            <a:ext cx="4863834" cy="392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137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maam.ru/upload/blogs/95a9fb87e9a6be5f61ba7f498eca0cc0.jp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84784"/>
            <a:ext cx="5295900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71600" y="404664"/>
            <a:ext cx="76653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/>
              <a:t>Игры с предметами домашнего обихода</a:t>
            </a:r>
            <a:r>
              <a:rPr lang="ru-RU" b="1" dirty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947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maam.ru/upload/blogs/77c8866ebc8471e853e854338ef99e11.jp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336" y="980728"/>
            <a:ext cx="6244442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123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5153" y="173831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Пуговицы.</a:t>
            </a:r>
          </a:p>
        </p:txBody>
      </p:sp>
      <p:pic>
        <p:nvPicPr>
          <p:cNvPr id="7170" name="Picture 2" descr="http://www.maam.ru/upload/blogs/detsad-210244-14444153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635496"/>
            <a:ext cx="3888431" cy="2913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temamam.ru/wp-content/uploads/2017/04/razvivayushhie-igry-iz-banoche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69" y="173831"/>
            <a:ext cx="4800531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www.maam.ru/upload/blogs/detsad-159186-142677633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3607007"/>
            <a:ext cx="432048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://dob.1september.ru/2005/14/1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5" r="3464" b="21509"/>
          <a:stretch/>
        </p:blipFill>
        <p:spPr bwMode="auto">
          <a:xfrm>
            <a:off x="4793160" y="2838127"/>
            <a:ext cx="3595264" cy="3891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21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423420"/>
            <a:ext cx="3318276" cy="21765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84502" y="114469"/>
            <a:ext cx="3618964" cy="3515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284" y="3892031"/>
            <a:ext cx="3835400" cy="2876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3644" y="114469"/>
            <a:ext cx="3387144" cy="3057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293" y="2082684"/>
            <a:ext cx="266319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4569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5153" y="173831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ОТКРЫТОЕ ЗАНЯТИЕ.</a:t>
            </a:r>
          </a:p>
        </p:txBody>
      </p:sp>
      <p:pic>
        <p:nvPicPr>
          <p:cNvPr id="9218" name="Picture 2" descr="G:\гр 7 мелкая мотоорика ЗАНЯТИЕ\20171122_1533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8316416" cy="4677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G:\гр 7 мелкая мотоорика ЗАНЯТИЕ\20171122_1533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564" y="1204087"/>
            <a:ext cx="8304359" cy="467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G:\гр 7 мелкая мотоорика ЗАНЯТИЕ\20171122_15352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38" y="1142747"/>
            <a:ext cx="8412427" cy="473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G:\гр 7 мелкая мотоорика ЗАНЯТИЕ\20171122_15384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240" y="1142747"/>
            <a:ext cx="8439849" cy="4680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G:\гр 7 мелкая мотоорика ЗАНЯТИЕ\20171122_15401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85" y="1142747"/>
            <a:ext cx="8559152" cy="4814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G:\гр 7 мелкая мотоорика ЗАНЯТИЕ\20171122_154208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9" t="5550"/>
          <a:stretch/>
        </p:blipFill>
        <p:spPr bwMode="auto">
          <a:xfrm>
            <a:off x="320533" y="1136402"/>
            <a:ext cx="8633261" cy="501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5" name="Picture 9" descr="G:\гр 7 мелкая мотоорика ЗАНЯТИЕ\20171122_15462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27" y="1157577"/>
            <a:ext cx="8848847" cy="4977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G:\гр 7 мелкая мотоорика ЗАНЯТИЕ\20171122_154644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68" y="1111373"/>
            <a:ext cx="8964488" cy="504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7" name="Picture 11" descr="G:\гр 7 мелкая мотоорика ЗАНЯТИЕ\20171122_154843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96" y="1158257"/>
            <a:ext cx="8988695" cy="5056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2512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2500306"/>
            <a:ext cx="80010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i="1" dirty="0" smtClean="0">
                <a:solidFill>
                  <a:schemeClr val="accent2">
                    <a:lumMod val="75000"/>
                  </a:schemeClr>
                </a:solidFill>
              </a:rPr>
              <a:t>Спасибо за внимание!</a:t>
            </a:r>
            <a:endParaRPr lang="ru-RU" sz="60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SC_MS_RU_RU_01_NY_FrostSnowfalkes_2007v_Russia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4AA03D9D-1A7C-4E82-89E1-AD4A2CA13FE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MSC_MS_RU_RU_01_NY_FrostSnowfalkes_2007v_Russia</Template>
  <TotalTime>199</TotalTime>
  <Words>338</Words>
  <Application>Microsoft Office PowerPoint</Application>
  <PresentationFormat>Экран (4:3)</PresentationFormat>
  <Paragraphs>41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MSC_MS_RU_RU_01_NY_FrostSnowfalkes_2007v_Russia</vt:lpstr>
      <vt:lpstr>Развитие мелкой моторики.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мелкой моторики.</dc:title>
  <dc:subject>Шаблон оформления</dc:subject>
  <dc:creator>Любовь Бобичева</dc:creator>
  <dc:description>Корпорация Майкрософт
Шаблон оформления</dc:description>
  <cp:lastModifiedBy>Алексей</cp:lastModifiedBy>
  <cp:revision>22</cp:revision>
  <dcterms:created xsi:type="dcterms:W3CDTF">2014-09-16T11:43:36Z</dcterms:created>
  <dcterms:modified xsi:type="dcterms:W3CDTF">2018-03-11T17:32:47Z</dcterms:modified>
  <cp:category>Шаблон оформления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TC103899579990</vt:lpwstr>
  </property>
</Properties>
</file>