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26krv.tvoysadik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571480"/>
            <a:ext cx="7100910" cy="5803442"/>
          </a:xfrm>
        </p:spPr>
        <p:txBody>
          <a:bodyPr/>
          <a:lstStyle/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Уважаемые родители!</a:t>
            </a:r>
          </a:p>
          <a:p>
            <a:pPr algn="ctr"/>
            <a:r>
              <a:rPr lang="ru-RU" sz="2400" i="1" dirty="0" smtClean="0">
                <a:solidFill>
                  <a:srgbClr val="FF0000"/>
                </a:solidFill>
              </a:rPr>
              <a:t>Ваш ребенок посещает</a:t>
            </a:r>
          </a:p>
          <a:p>
            <a:pPr algn="ctr"/>
            <a:r>
              <a:rPr lang="ru-RU" dirty="0" smtClean="0"/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детский </a:t>
            </a:r>
            <a:r>
              <a:rPr lang="ru-RU" dirty="0" smtClean="0"/>
              <a:t>сад №26 «</a:t>
            </a:r>
            <a:r>
              <a:rPr lang="ru-RU" dirty="0" smtClean="0"/>
              <a:t>Радуга</a:t>
            </a:r>
            <a:r>
              <a:rPr lang="ru-RU" dirty="0" smtClean="0"/>
              <a:t>»</a:t>
            </a:r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err="1" smtClean="0"/>
              <a:t>Г.Кировград</a:t>
            </a:r>
            <a:endParaRPr lang="ru-RU" dirty="0" smtClean="0"/>
          </a:p>
          <a:p>
            <a:pPr algn="ctr"/>
            <a:r>
              <a:rPr lang="ru-RU" dirty="0" smtClean="0"/>
              <a:t>Ул. Лермонтова 17</a:t>
            </a:r>
          </a:p>
          <a:p>
            <a:pPr algn="ctr"/>
            <a:r>
              <a:rPr lang="en-US" dirty="0" smtClean="0">
                <a:hlinkClick r:id="rId2"/>
              </a:rPr>
              <a:t>https://26krv.tvoysadik.ru/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9690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детском саду предусмотрены разнообразные формы взаимодействия с родителями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1071545"/>
          <a:ext cx="8715436" cy="6991253"/>
        </p:xfrm>
        <a:graphic>
          <a:graphicData uri="http://schemas.openxmlformats.org/drawingml/2006/table">
            <a:tbl>
              <a:tblPr/>
              <a:tblGrid>
                <a:gridCol w="1674672"/>
                <a:gridCol w="7040764"/>
              </a:tblGrid>
              <a:tr h="1161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Практико-ориентированная  методическая деятельность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19" marR="18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 дни открытых дверей;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 практические семинары;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 открытые занятия;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 детско-родительские проекты;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 выставки;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 смотры-конкурсы;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9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ПМПк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19" marR="18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674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Культурно-досуговая деятельность</a:t>
                      </a:r>
                      <a:endParaRPr lang="ru-RU" sz="9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19" marR="18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 физкультурно-спортивные мероприятия;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 акции;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 музыкальные праздники;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 день ребенка, семьи, детского сада, группы и т.д.;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 экскурсии игровые семейные конкурсы, викторины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19" marR="18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4114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Индивидуально-ориентированная деятельность</a:t>
                      </a:r>
                      <a:endParaRPr lang="ru-RU" sz="9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19" marR="18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630555" algn="l"/>
                          <a:tab pos="914400" algn="l"/>
                        </a:tabLs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паспорт здоровья;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630555" algn="l"/>
                          <a:tab pos="914400" algn="l"/>
                        </a:tabLs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дневник достижений;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630555" algn="l"/>
                          <a:tab pos="914400" algn="l"/>
                        </a:tabLs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специальные тетради с печатной основой;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630555" algn="l"/>
                          <a:tab pos="914400" algn="l"/>
                        </a:tabLst>
                      </a:pPr>
                      <a:r>
                        <a:rPr lang="ru-RU" sz="9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портфолио</a:t>
                      </a: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914400" algn="l"/>
                        </a:tabLs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приглашение членов семей для знакомства с миссией, целями,  с программой, методологией и порядком работы ДОУ,  предоставляя им локальные акты, психолого-педагогические материа­лы и проводя презентации в дни открытых дверей;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914400" algn="l"/>
                        </a:tabLs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проведение собеседований один на один с родителями ребенка для обсуждения достижений и трудностей в развитии ре­бенка, а также для получения информации об ожиданиях, целях, опасениях и потребностях родителей;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914400" algn="l"/>
                        </a:tabLs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отчеты об успехах каждого ребенка;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914400" algn="l"/>
                        </a:tabLs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сбор </a:t>
                      </a:r>
                      <a:r>
                        <a:rPr lang="ru-RU" sz="9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портфолио</a:t>
                      </a: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каждого ребенка, в котором на­капливают письменную информацию и образцы продуктов детского творчества;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914400" algn="l"/>
                        </a:tabLs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выяснение мнения родителей относительно крите­риев оценки результата образовательного процесса;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914400" algn="l"/>
                        </a:tabLs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включение родителей в оценку результата образовательного процесса, своего участия «вклада» в процесс воспитания и развития ребенка;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914400" algn="l"/>
                        </a:tabLs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обсуждение практических вопросов воспитания и разви­тия детей для того, чтобы обеспечить для детей преемст­венность и последовательность действий взрослых;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914400" algn="l"/>
                        </a:tabLs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организация вечеров для родителей с обсуждением, спо­собствующих обмену обычаями и практикой воспитания детей;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914400" algn="l"/>
                        </a:tabLs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конкурсы семейных рисунков;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914400" algn="l"/>
                        </a:tabLs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выставки семейных достижений;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914400" algn="l"/>
                        </a:tabLs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коллективные творческие дела;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914400" algn="l"/>
                        </a:tabLs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создание, сопровождение </a:t>
                      </a:r>
                      <a:r>
                        <a:rPr lang="ru-RU" sz="9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портфолио</a:t>
                      </a: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 детских достижений;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914400" algn="l"/>
                        </a:tabLs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работа с картой индивидуального маршрута ребенка;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914400" algn="l"/>
                        </a:tabLs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реализация индивидуальных программ развития ребенка, в том числе – одаренного; 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914400" algn="l"/>
                        </a:tabLs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организация вернисажей, выставок детских работ 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19" marR="18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6168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Практико-ориентированная  методическая деятельность</a:t>
                      </a:r>
                      <a:endParaRPr lang="ru-RU" sz="9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19" marR="18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 дни открытых дверей;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 практические семинары;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 открытые занятия;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 детско-родительские проекты;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 выставки;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 смотры-конкурсы;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900" dirty="0" err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/>
                          <a:ea typeface="Times New Roman"/>
                          <a:cs typeface="Times New Roman"/>
                        </a:rPr>
                        <a:t>ПМПк</a:t>
                      </a:r>
                      <a:endParaRPr lang="ru-RU" sz="9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19" marR="18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67" y="0"/>
            <a:ext cx="9152467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467" y="0"/>
            <a:ext cx="9152467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2976" y="571480"/>
            <a:ext cx="7643866" cy="5803442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ru-RU" b="0" dirty="0" smtClean="0">
                <a:latin typeface="Times New Roman" pitchFamily="18" charset="0"/>
                <a:cs typeface="Times New Roman" pitchFamily="18" charset="0"/>
              </a:rPr>
              <a:t>Основная общеобразовательная программа – образовательная программа  дошкольного образования МАДОУ детский сад № 26 «Радуга» (далее Программа)  является нормативно-управленческим документом дошкольного учреждения, характеризующая специфику содержания образования, особенности организации образовательного процесса, характер оказываемых образовательных услуг.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/>
              <a:t>Программа разрабатывается и утверждается Детским садом самостоятельно на основе:</a:t>
            </a:r>
          </a:p>
          <a:p>
            <a:pPr lvl="0">
              <a:buFont typeface="Wingdings" pitchFamily="2" charset="2"/>
              <a:buChar char="Ø"/>
            </a:pPr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Федеральный закон «Об образовании в Российской федерации» от 29 12 2012 года </a:t>
            </a:r>
            <a:r>
              <a:rPr lang="ru-RU" b="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273 –ФЗ;</a:t>
            </a:r>
          </a:p>
          <a:p>
            <a:pPr lvl="0">
              <a:buFont typeface="Wingdings" pitchFamily="2" charset="2"/>
              <a:buChar char="Ø"/>
            </a:pPr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Минобразования и науки РФ от 17.10.2013г. </a:t>
            </a:r>
            <a:r>
              <a:rPr lang="ru-RU" b="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1155 «Об утверждении Федерального Государственного Образовательного Стандарта Дошкольного Образования» (ФГОС ДО);</a:t>
            </a:r>
          </a:p>
          <a:p>
            <a:pPr lvl="0">
              <a:buFont typeface="Wingdings" pitchFamily="2" charset="2"/>
              <a:buChar char="Ø"/>
            </a:pPr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Приказ Минобразования и науки РФ от 30.08.2013г. </a:t>
            </a:r>
            <a:r>
              <a:rPr lang="ru-RU" b="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1014 « Об утверждении Порядка организации и осуществления образовательной деятельности по основным общеобразовательным программам – образовательным программам дошкольного образования»; </a:t>
            </a:r>
          </a:p>
          <a:p>
            <a:pPr lvl="0">
              <a:buFont typeface="Wingdings" pitchFamily="2" charset="2"/>
              <a:buChar char="Ø"/>
            </a:pPr>
            <a:r>
              <a:rPr lang="ru-RU" b="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СанПин</a:t>
            </a:r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2.4.1.3049-13 «Санитарно-эпидемиологические требования к устройству, содержанию и организации режима работы дошкольных образовательных организаций» </a:t>
            </a:r>
          </a:p>
          <a:p>
            <a:pPr lvl="0">
              <a:buFont typeface="Wingdings" pitchFamily="2" charset="2"/>
              <a:buChar char="Ø"/>
            </a:pPr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учетом примерной основной образовательной программы дошкольного образования (одобренной решением федерального учебно-методического объединения по общему образованию, протокол от 20 мая 2015 г. </a:t>
            </a:r>
            <a:r>
              <a:rPr lang="ru-RU" b="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2/15); </a:t>
            </a:r>
          </a:p>
          <a:p>
            <a:pPr lvl="0">
              <a:buFont typeface="Wingdings" pitchFamily="2" charset="2"/>
              <a:buChar char="Ø"/>
            </a:pPr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также общеобразовательная программа дошкольного образования МАДОУ детский сад № 26«Радуга» учитывает методические рекомендации Примерной основной общеобразовательной программы дошкольного образования «От рождения до школы» под редакцией Н.Е </a:t>
            </a:r>
            <a:r>
              <a:rPr lang="ru-RU" b="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Вераксы</a:t>
            </a:r>
            <a:r>
              <a:rPr lang="ru-RU" b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Т.С. Комаровой, М.А. Васильевой (2018г.).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39850"/>
          </a:xfrm>
        </p:spPr>
        <p:txBody>
          <a:bodyPr>
            <a:normAutofit/>
          </a:bodyPr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14290"/>
            <a:ext cx="7467600" cy="625966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      Программа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 детей раннего и дошкольного возраста направлена на: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 создание условий развития ребенка, открывающих возможности для его позитивной социализации, его личностного развития, развития инициативы и творческих способностей на основе сотрудничества со взрослыми и сверстниками и соответствующим возрасту видам деятельности;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- создание развивающей образовательной среды, которая представляет собой систему условий социализации и индивидуализации детей.</a:t>
            </a:r>
          </a:p>
          <a:p>
            <a:pPr>
              <a:buNone/>
            </a:pPr>
            <a:r>
              <a:rPr lang="ru-RU" sz="1600" dirty="0" smtClean="0"/>
              <a:t> </a:t>
            </a:r>
            <a:r>
              <a:rPr lang="ru-RU" sz="1600" b="1" i="1" dirty="0" smtClean="0"/>
              <a:t>Цели Программы: </a:t>
            </a:r>
            <a:r>
              <a:rPr lang="ru-RU" sz="1600" dirty="0" smtClean="0"/>
              <a:t>создание благоприятных условий для полноценного проживания ребенком дошкольного детства, формирование основ базовой культуры личности, всестороннее развитие психических и физических качеств в соответствии с возрастными и индивидуальными особенностями, подготовка к жизни в современном обществе, формирование предпосылок к учебной деятельности, обеспечение безопасности жизнедеятельности дошкольника.</a:t>
            </a:r>
          </a:p>
          <a:p>
            <a:pPr>
              <a:buNone/>
            </a:pPr>
            <a:r>
              <a:rPr lang="ru-RU" sz="1600" b="1" i="1" dirty="0" smtClean="0"/>
              <a:t>Задачи Программы:  </a:t>
            </a:r>
            <a:endParaRPr lang="ru-RU" sz="1600" dirty="0" smtClean="0"/>
          </a:p>
          <a:p>
            <a:pPr lvl="0"/>
            <a:r>
              <a:rPr lang="ru-RU" sz="1600" dirty="0" smtClean="0"/>
              <a:t>сохранение и укрепление физического и психического здоровья детей, а также формирование ценности здорового образа жизни;</a:t>
            </a:r>
          </a:p>
          <a:p>
            <a:pPr lvl="0"/>
            <a:r>
              <a:rPr lang="ru-RU" sz="1600" dirty="0" smtClean="0"/>
              <a:t>предоставление равных возможностей для полноценного развития каждого ребенка;</a:t>
            </a:r>
          </a:p>
          <a:p>
            <a:pPr lvl="0"/>
            <a:r>
              <a:rPr lang="ru-RU" sz="1600" dirty="0" smtClean="0"/>
              <a:t> развитие физических, интеллектуальных, нравственных, эстетических, творческих способностей детей, их стремление к саморазвитию;</a:t>
            </a:r>
          </a:p>
          <a:p>
            <a:pPr lvl="0"/>
            <a:r>
              <a:rPr lang="ru-RU" sz="1600" dirty="0" smtClean="0"/>
              <a:t>поддержка и развитие детской инициативности и самостоятельности в познавательной, коммуникативной и творческой деятельности;</a:t>
            </a:r>
          </a:p>
          <a:p>
            <a:pPr lvl="0"/>
            <a:r>
              <a:rPr lang="ru-RU" sz="1600" dirty="0" smtClean="0"/>
              <a:t>формирование общей культуры воспитанников, прежде всего – культуры доброжелательных и уважительных отношений между людьми;</a:t>
            </a:r>
          </a:p>
          <a:p>
            <a:pPr lvl="0"/>
            <a:r>
              <a:rPr lang="ru-RU" sz="1600" dirty="0" smtClean="0"/>
              <a:t>формирование предпосылок учебной деятельности (у детей старшего дошкольного возраста), необходимых и достаточных для успешного решения ими задач начального общего образования;</a:t>
            </a:r>
          </a:p>
          <a:p>
            <a:pPr lvl="0"/>
            <a:r>
              <a:rPr lang="ru-RU" sz="1600" dirty="0" smtClean="0"/>
              <a:t>вариативность использования образовательного материала, позволяющая развивать творчество в соответствии с интересами и наклонностями каждого ребенка;</a:t>
            </a:r>
          </a:p>
          <a:p>
            <a:pPr lvl="0"/>
            <a:r>
              <a:rPr lang="ru-RU" sz="1600" dirty="0" smtClean="0"/>
              <a:t>обеспечение психолого-педагогической поддержки семьи и повышение родительской компетентности в вопросах охраны и укрепления здоровья, развития и образования детей</a:t>
            </a:r>
          </a:p>
          <a:p>
            <a:pPr algn="ctr"/>
            <a:endParaRPr lang="ru-RU" sz="23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300" b="1" i="1" dirty="0" smtClean="0">
                <a:latin typeface="Times New Roman" pitchFamily="18" charset="0"/>
                <a:cs typeface="Times New Roman" pitchFamily="18" charset="0"/>
              </a:rPr>
              <a:t>Программа ориентирована на детей раннего (с 1 года до 3 лет) и дошкольного возраста (с 3 до 7 лет)</a:t>
            </a:r>
            <a:endParaRPr lang="ru-RU" sz="23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Ваш ребенок имеет свои возрастные особенности</a:t>
            </a:r>
            <a:endParaRPr lang="ru-RU" sz="2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600200"/>
          <a:ext cx="7467600" cy="471406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89200"/>
                <a:gridCol w="2489200"/>
                <a:gridCol w="2489200"/>
              </a:tblGrid>
              <a:tr h="78214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1-2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2-3 года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3-4 года</a:t>
                      </a:r>
                      <a:endParaRPr lang="ru-RU" dirty="0"/>
                    </a:p>
                  </a:txBody>
                  <a:tcPr/>
                </a:tc>
              </a:tr>
              <a:tr h="3118356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Развивается самостоятельность детей, формируется предметно-игровая деятельность, появляются элементы сюжетной игры. Общение с взрослым носит ситуативно-деловой характер, затем характер делового сотрудничества. Совершенствуются восприятие, речь, наглядно-действенное мышление, чувственное познание действительности.</a:t>
                      </a:r>
                    </a:p>
                    <a:p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разных видах деятельности обогащается сенсорный опыт. </a:t>
                      </a:r>
                    </a:p>
                    <a:p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Совершенствуется самостоятельность детей в предметно-игровой деятельности и</a:t>
                      </a:r>
                      <a:r>
                        <a:rPr kumimoji="0" lang="ru-RU" sz="1200" b="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самообслуживании</a:t>
                      </a:r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</a:p>
                    <a:p>
                      <a:r>
                        <a:rPr kumimoji="0"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Расширяется ориентировка в ближайшем окружении.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kumimoji="0" lang="ru-RU" sz="12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Совершенствуются зрительные и слуховые ориентировки.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Совершенствуется слуховое восприятие, прежде всего фонематический слух.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Основной формой мышления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яв</a:t>
                      </a:r>
                      <a:endParaRPr kumimoji="0"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ляется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наглядно-действенная.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детей этого возраста характерна неосознанность мотивов, импульсивность и зависимость чувств и желаний от ситуации.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Начинает складываться и произвольность поведения. Она обусловлена развитием орудийных действий и речи.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Постепенно выходит за пределы семейного круга. Его общение становится 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внеситуативным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Главной особенностью игры является ее условность – выполнение одних действий с одними предметами предполагает их отнесенность к другим действиям с другими предметами. Продолжительность игры небольшая. Младшие дошкольники ограничиваются игрой с одной-двумя ролями и простыми, неразвернутыми сюжетами. Игры с правилами в этом возрасте только начинают формироваться.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Ваш ребенок имеет свои возрастные особенности</a:t>
            </a:r>
            <a:endParaRPr lang="ru-RU" sz="20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457200" y="1000109"/>
          <a:ext cx="8186766" cy="5857891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728922"/>
                <a:gridCol w="2728922"/>
                <a:gridCol w="2728922"/>
              </a:tblGrid>
              <a:tr h="93921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4-5лет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5-6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6-7 лет</a:t>
                      </a:r>
                      <a:endParaRPr lang="ru-RU" dirty="0"/>
                    </a:p>
                  </a:txBody>
                  <a:tcPr/>
                </a:tc>
              </a:tr>
              <a:tr h="4918677"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игровой деятельности детей среднего дошкольного возраста появляются ролевые взаимодействия. Они указывают на то, что дошкольники начинают отделять себя от принятой роли. Значительное развитие  получает изобразительная деятельность. Рисунок становится предметным и детализированным. Совершенствуется техническая сторона изобразительной деятельности. Усложняется и конструирование. Появляется конструирование по собственному замыслу, а также планирование последовательности действий.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Двигательная сфера ребенка характеризуется позитивными изменениями мелкой и крупной моторики. Развиваются ловкость, координация движений. </a:t>
                      </a:r>
                      <a:endParaRPr kumimoji="0" lang="ru-RU" sz="12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Игровое взаимодействие сопровождается речью, соответствующей и по содержанию, и интонационно взятой роли. Речь, сопровождающая реальные отношения детей, отличается от ролевой речи. 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Развивается изобразительная деятельность. Рисунки приобретают сюжетный характер. Конструирование характеризуется умением анализировать условия, в которых протекает эта деятельность.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Продолжает совершенствоваться речь, в том числе ее звуковая сторона. Дети могут правильно воспроизводить шипящие, свистящие и сонорные звуки. Развивается связная речь. Дошкольники могут пересказывать, рассказывать по картинке, передавая не только главное, но и детали.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сюжетно-ролевых играх дошкольники седьмого года жизни начинают осваивать сложные взаимодействия людей, отражающие характерные значимые жизненные ситуации. Игровое пространство усложняется. В нем может быть несколько центров, каждый из которых поддерживает свою сюжетную линию. </a:t>
                      </a:r>
                    </a:p>
                    <a:p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 детей продолжает развиваться речь: ее звуковая сторона, грамматический строй, лексика, связная речь. Дети начинают активно употреблять обобщающие существительные, синонимы, антонимы, прилагательные и т.д.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 концу дошкольного возраста ребенок обладает высоким уровнем познавательного и личностного развития, что и позволяет ему в дальнейшем успешно обучаться в школе. </a:t>
                      </a: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</a:pPr>
            <a:endParaRPr lang="ru-RU" dirty="0" smtClean="0">
              <a:latin typeface="Calibri"/>
              <a:ea typeface="Times New Roman"/>
              <a:cs typeface="Times New Roman"/>
            </a:endParaRPr>
          </a:p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8684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8786842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786842" cy="68008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детском саду предусмотрены разнообразные формы взаимодействия с родителями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928673"/>
          <a:ext cx="9001156" cy="5929327"/>
        </p:xfrm>
        <a:graphic>
          <a:graphicData uri="http://schemas.openxmlformats.org/drawingml/2006/table">
            <a:tbl>
              <a:tblPr/>
              <a:tblGrid>
                <a:gridCol w="1729574"/>
                <a:gridCol w="7271582"/>
              </a:tblGrid>
              <a:tr h="31895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Функции совместной партнерской деятельности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19" marR="18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Формы </a:t>
                      </a:r>
                      <a:r>
                        <a:rPr lang="ru-RU" sz="9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сотрудничества 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с семьей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19" marR="18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443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Нормативно-правовая деятельность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19" marR="18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914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знакомство родителей с локальной нормативной базой ДОУ;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914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участие в принятии решений по созданию условий, направленных на развитие ДОУ;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914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вовлечение семьи в управление ДОУ: планирование (учет особых интересов семьи, персонала и дру­гих членов местного сообщества;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914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опора на размышления родителей на процесс развития детей, о своей работе, педагогических знани­ях и практическом и жизненном опыте;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914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получение у родителей информации об их специальных знаниях и умениях и использование их в организации образовательной деятельности, при ее планировании; 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914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получение у родителей информации об их ожиданиях в отношении их ребенка и использование этой информации для выстраивания индивидуальной траектории развития ребенка, отражая ее в рабочих программах, перспективных, календарных планах), организацию образовательного процесса, оценку результата освоения детьми образовательной программы (участие в диагностике)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19" marR="18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1634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Информационно-консультативная деятельность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19" marR="18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40894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определение и формулирование социального заказа родителей, определение приоритетов в содержании образовательного процесса;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40894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анкетирование, опрос родителей, для выявления области специальных знаний и умений родителей и их желания участво­вать в жизни группы, ДОУ;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40894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информационные стенды для родителей;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40894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подгрупповые и индивидуальные консультации;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40894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сайт ДОУ    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http://26krv.tvoysadik.ru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40894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презентация достижений;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40894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предоставление родителям письменную ин­формацию, призванной направлять их участие в образовательном процессе;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40894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информация родителям о целях, задачах, прогнозируемом результате, образовательных достижениях каждого ребенка, его личностном росте, о планах развития (как долгосрочных, так и краткосрочных);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40894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информация родителям о развитии детей и о том, как родители могут в этом помочь детям дома;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40894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ресурсами, которые родители могут ис­пользовать для того, чтобы расширить и дополнить образовательную деятельность, проводимую в группе детского сада;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40894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организация семинаров, моделирование ре­шения проблем, задач, мастер-классов и </a:t>
                      </a:r>
                      <a:r>
                        <a:rPr lang="ru-RU" sz="900" dirty="0" err="1" smtClean="0">
                          <a:latin typeface="Times New Roman"/>
                          <a:ea typeface="Times New Roman"/>
                          <a:cs typeface="Times New Roman"/>
                        </a:rPr>
                        <a:t>др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19" marR="18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1958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Times New Roman"/>
                          <a:ea typeface="Times New Roman"/>
                          <a:cs typeface="Times New Roman"/>
                        </a:rPr>
                        <a:t>Просветительская деятельность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19" marR="1891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914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лекции специалистов ДОУ, приглашенных консультантов;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914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библиотечка для родителей;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914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педагогическая гостиная;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914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совместная разработка учебных пособий и дидактических игр;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914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круглые столы, конференции с участием родителей, представителей общественных организаций;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914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информационные буклеты по заявленным родителями проблемам;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914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форум на сайте </a:t>
                      </a:r>
                      <a:r>
                        <a:rPr lang="ru-RU" sz="900" dirty="0" err="1">
                          <a:latin typeface="Times New Roman"/>
                          <a:ea typeface="Times New Roman"/>
                          <a:cs typeface="Times New Roman"/>
                        </a:rPr>
                        <a:t>ДОУ</a:t>
                      </a:r>
                      <a:r>
                        <a:rPr lang="ru-RU" sz="900" b="1" dirty="0" err="1">
                          <a:latin typeface="Times New Roman"/>
                          <a:ea typeface="Times New Roman"/>
                          <a:cs typeface="Times New Roman"/>
                        </a:rPr>
                        <a:t>http</a:t>
                      </a:r>
                      <a:r>
                        <a:rPr lang="ru-RU" sz="900" b="1" dirty="0">
                          <a:latin typeface="Times New Roman"/>
                          <a:ea typeface="Times New Roman"/>
                          <a:cs typeface="Times New Roman"/>
                        </a:rPr>
                        <a:t>://26krv.tvoysadik.ru/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;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664210" algn="l"/>
                          <a:tab pos="914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единый и групповой стенды;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630555" algn="l"/>
                          <a:tab pos="914400" algn="l"/>
                        </a:tabLst>
                      </a:pPr>
                      <a:r>
                        <a:rPr lang="ru-RU" sz="900" dirty="0" smtClean="0">
                          <a:latin typeface="Times New Roman"/>
                          <a:ea typeface="Times New Roman"/>
                          <a:cs typeface="Times New Roman"/>
                        </a:rPr>
                        <a:t>плакаты </a:t>
                      </a: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различной тематики (противопожарная, санитарная, гигиеническая, психолого-педагогическая и др.);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630555" algn="l"/>
                          <a:tab pos="914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папки, листовки, памятки, буклеты, бюллетени;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630555" algn="l"/>
                          <a:tab pos="914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стеллажи для демонстрации детских работ по лепке и небольших конструкций;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Verdana"/>
                        <a:buChar char="-"/>
                        <a:tabLst>
                          <a:tab pos="96520" algn="l"/>
                          <a:tab pos="630555" algn="l"/>
                          <a:tab pos="914400" algn="l"/>
                        </a:tabLst>
                      </a:pPr>
                      <a:r>
                        <a:rPr lang="ru-RU" sz="900" dirty="0">
                          <a:latin typeface="Times New Roman"/>
                          <a:ea typeface="Times New Roman"/>
                          <a:cs typeface="Times New Roman"/>
                        </a:rPr>
                        <a:t>баннеры.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8919" marR="1891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613</TotalTime>
  <Words>1416</Words>
  <PresentationFormat>Экран (4:3)</PresentationFormat>
  <Paragraphs>138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Слайд 1</vt:lpstr>
      <vt:lpstr>Слайд 2</vt:lpstr>
      <vt:lpstr> </vt:lpstr>
      <vt:lpstr>Ваш ребенок имеет свои возрастные особенности</vt:lpstr>
      <vt:lpstr>Ваш ребенок имеет свои возрастные особенности</vt:lpstr>
      <vt:lpstr> </vt:lpstr>
      <vt:lpstr> </vt:lpstr>
      <vt:lpstr>Слайд 8</vt:lpstr>
      <vt:lpstr>В детском саду предусмотрены разнообразные формы взаимодействия с родителями</vt:lpstr>
      <vt:lpstr>В детском саду предусмотрены разнообразные формы взаимодействия с родителями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Владелец</dc:creator>
  <cp:lastModifiedBy>Владелец</cp:lastModifiedBy>
  <cp:revision>62</cp:revision>
  <dcterms:created xsi:type="dcterms:W3CDTF">2020-01-10T05:58:38Z</dcterms:created>
  <dcterms:modified xsi:type="dcterms:W3CDTF">2020-01-17T12:32:45Z</dcterms:modified>
</cp:coreProperties>
</file>