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0" r:id="rId12"/>
    <p:sldId id="267" r:id="rId13"/>
    <p:sldId id="278" r:id="rId14"/>
    <p:sldId id="276" r:id="rId15"/>
    <p:sldId id="279" r:id="rId16"/>
    <p:sldId id="280" r:id="rId17"/>
    <p:sldId id="275" r:id="rId18"/>
    <p:sldId id="273" r:id="rId19"/>
    <p:sldId id="281" r:id="rId20"/>
    <p:sldId id="282" r:id="rId21"/>
    <p:sldId id="283" r:id="rId22"/>
    <p:sldId id="274" r:id="rId23"/>
    <p:sldId id="284" r:id="rId24"/>
    <p:sldId id="271" r:id="rId25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hyperlink" Target="https://vk.com/club217483756" TargetMode="External"/><Relationship Id="rId7" Type="http://schemas.openxmlformats.org/officeDocument/2006/relationships/image" Target="../media/image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hyperlink" Target="https://vk.com/e.sapozhnikova1997" TargetMode="External"/><Relationship Id="rId9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50" y="-1"/>
            <a:ext cx="913734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544423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lang="ru-RU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нформационно - творческий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15816" y="1700808"/>
            <a:ext cx="568863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</a:t>
            </a:r>
          </a:p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народного </a:t>
            </a:r>
          </a:p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единства»</a:t>
            </a:r>
          </a:p>
          <a:p>
            <a:pPr algn="ctr"/>
            <a:endParaRPr lang="ru-RU" sz="20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детский сад №26 «Радуга»</a:t>
            </a:r>
          </a:p>
        </p:txBody>
      </p:sp>
    </p:spTree>
    <p:extLst>
      <p:ext uri="{BB962C8B-B14F-4D97-AF65-F5344CB8AC3E}">
        <p14:creationId xmlns:p14="http://schemas.microsoft.com/office/powerpoint/2010/main" xmlns="" val="223107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Videos\Documents\ПРОЕКТ\день народного единства\21731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18" y="49709"/>
            <a:ext cx="9136782" cy="68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7217" y="63253"/>
            <a:ext cx="70567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-Беседы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истории праздника Дня народного единства,  «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люди живут в нашей стране», «Я гражданин своей страны», «Наш край».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обсуждение, заучивание стихов: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Александрова: «Родина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«Российский флаг»,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Исаковский «Поезжай за моря , океаны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-Ситуативные беседы «Символы государства».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-Показ презентаций: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«Наша Родина-Россия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Квест-игра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«В единстве народов великая сила»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-рисование «Флаг моей страны», «Костюмы народов России», «Моя Родина», «Золотая хохлома», лепка, аппликация.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подвижные игры разных народов  «Солнце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Хейро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)», «Куропатки и охотники», «Тюбетейка», «Загони овец в кошару», «Скачки»развлечение в бассейне «Мы едины, мы непобедимы»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250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Videos\Documents\ПРОЕКТ\день народного единства\21731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18" y="49709"/>
            <a:ext cx="9136782" cy="68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7" y="188640"/>
            <a:ext cx="709639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с родителями: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ширма – передвижка «День народного единства»;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-консультации для родителей «Какие достопримечательности города можно посетить с ребенком»,  «Как детям рассказать о Дне народного единства»;</a:t>
            </a:r>
          </a:p>
          <a:p>
            <a:pPr marL="342900" indent="-3429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-участие с детьми в конкурсе рисунков  </a:t>
            </a:r>
          </a:p>
          <a:p>
            <a:pPr marL="342900" indent="-3429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«Я, ты, он, она – вместе мы единая семья» и конкурсе стенгазет</a:t>
            </a:r>
            <a:r>
              <a:rPr lang="tt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tt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“Мы разные, но мы вместе”</a:t>
            </a:r>
          </a:p>
          <a:p>
            <a:pPr marL="342900" indent="-342900">
              <a:buFontTx/>
              <a:buChar char="-"/>
            </a:pP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tt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Заключительный </a:t>
            </a:r>
            <a:r>
              <a:rPr lang="tt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	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 </a:t>
            </a:r>
            <a:r>
              <a:rPr lang="tt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“Патриотического уголка</a:t>
            </a:r>
            <a:r>
              <a:rPr lang="tt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tt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 проекта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Картинка 43 из 499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19672" y="5013176"/>
            <a:ext cx="617855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5766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Videos\Documents\ПРОЕКТ\день народного единства\21731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18" y="49709"/>
            <a:ext cx="9136782" cy="68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188641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««День народного единства»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IMG_20231103_101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836712"/>
            <a:ext cx="3402012" cy="2417499"/>
          </a:xfrm>
          <a:prstGeom prst="rect">
            <a:avLst/>
          </a:prstGeom>
        </p:spPr>
      </p:pic>
      <p:pic>
        <p:nvPicPr>
          <p:cNvPr id="7" name="Рисунок 6" descr="IMG-20231103-WA00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429000"/>
            <a:ext cx="2520280" cy="3096344"/>
          </a:xfrm>
          <a:prstGeom prst="rect">
            <a:avLst/>
          </a:prstGeom>
        </p:spPr>
      </p:pic>
      <p:pic>
        <p:nvPicPr>
          <p:cNvPr id="8" name="Рисунок 7" descr="IMG-20231102-WA00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3429000"/>
            <a:ext cx="3219822" cy="3068960"/>
          </a:xfrm>
          <a:prstGeom prst="rect">
            <a:avLst/>
          </a:prstGeom>
        </p:spPr>
      </p:pic>
      <p:pic>
        <p:nvPicPr>
          <p:cNvPr id="9" name="Рисунок 8" descr="IMG-20231102-WA00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8104" y="836712"/>
            <a:ext cx="237626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766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Videos\Documents\ПРОЕКТ\день народного единства\21731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18" y="49709"/>
            <a:ext cx="9136782" cy="68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188641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«Народы России»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403648" y="4005064"/>
            <a:ext cx="3168352" cy="2605264"/>
          </a:xfrm>
          <a:prstGeom prst="rect">
            <a:avLst/>
          </a:prstGeom>
        </p:spPr>
      </p:pic>
      <p:pic>
        <p:nvPicPr>
          <p:cNvPr id="5" name="Рисунок 4" descr="IMG-20231103-WA00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831162"/>
            <a:ext cx="3147814" cy="3026505"/>
          </a:xfrm>
          <a:prstGeom prst="rect">
            <a:avLst/>
          </a:prstGeom>
        </p:spPr>
      </p:pic>
      <p:pic>
        <p:nvPicPr>
          <p:cNvPr id="6" name="Рисунок 5" descr="IMG-20231107-WA00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3933056"/>
            <a:ext cx="2823778" cy="2726702"/>
          </a:xfrm>
          <a:prstGeom prst="rect">
            <a:avLst/>
          </a:prstGeom>
        </p:spPr>
      </p:pic>
      <p:pic>
        <p:nvPicPr>
          <p:cNvPr id="7" name="Рисунок 6" descr="IMG_20231103_1421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1052736"/>
            <a:ext cx="3240359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131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Videos\Documents\ПРОЕКТ\день народного единства\21731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782" cy="68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188641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 «Моя Родина»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IMG-20231101-WA00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908720"/>
            <a:ext cx="2880320" cy="2160240"/>
          </a:xfrm>
          <a:prstGeom prst="rect">
            <a:avLst/>
          </a:prstGeom>
        </p:spPr>
      </p:pic>
      <p:pic>
        <p:nvPicPr>
          <p:cNvPr id="8" name="Рисунок 7" descr="IMG-20231101-WA00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908720"/>
            <a:ext cx="1635646" cy="2180862"/>
          </a:xfrm>
          <a:prstGeom prst="rect">
            <a:avLst/>
          </a:prstGeom>
        </p:spPr>
      </p:pic>
      <p:pic>
        <p:nvPicPr>
          <p:cNvPr id="10" name="Рисунок 9" descr="IMG-20231101-WA00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3344" y="908720"/>
            <a:ext cx="1621193" cy="2160240"/>
          </a:xfrm>
          <a:prstGeom prst="rect">
            <a:avLst/>
          </a:prstGeom>
        </p:spPr>
      </p:pic>
      <p:pic>
        <p:nvPicPr>
          <p:cNvPr id="11" name="Рисунок 10" descr="IMG-20231103-WA004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1187624" y="3068962"/>
            <a:ext cx="3096347" cy="3384376"/>
          </a:xfrm>
          <a:prstGeom prst="rect">
            <a:avLst/>
          </a:prstGeom>
        </p:spPr>
      </p:pic>
      <p:pic>
        <p:nvPicPr>
          <p:cNvPr id="12" name="Рисунок 11" descr="PHOTO-2023-11-02-13-43-5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9992" y="3212976"/>
            <a:ext cx="352839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372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Videos\Documents\ПРОЕКТ\день народного единства\21731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18" y="49709"/>
            <a:ext cx="9136782" cy="68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188641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Лепка, аппликация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IMG-20231102-WA00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764704"/>
            <a:ext cx="2018943" cy="2880320"/>
          </a:xfrm>
          <a:prstGeom prst="rect">
            <a:avLst/>
          </a:prstGeom>
        </p:spPr>
      </p:pic>
      <p:pic>
        <p:nvPicPr>
          <p:cNvPr id="7" name="Рисунок 6" descr="IMG-20231102-WA00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764704"/>
            <a:ext cx="2104035" cy="2880320"/>
          </a:xfrm>
          <a:prstGeom prst="rect">
            <a:avLst/>
          </a:prstGeom>
        </p:spPr>
      </p:pic>
      <p:pic>
        <p:nvPicPr>
          <p:cNvPr id="8" name="Рисунок 7" descr="IMG-20231103-WA00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4077072"/>
            <a:ext cx="3456384" cy="2592288"/>
          </a:xfrm>
          <a:prstGeom prst="rect">
            <a:avLst/>
          </a:prstGeom>
        </p:spPr>
      </p:pic>
      <p:pic>
        <p:nvPicPr>
          <p:cNvPr id="9" name="Рисунок 8" descr="IMG-20231103-WA00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4077072"/>
            <a:ext cx="3323862" cy="2592288"/>
          </a:xfrm>
          <a:prstGeom prst="rect">
            <a:avLst/>
          </a:prstGeom>
        </p:spPr>
      </p:pic>
      <p:pic>
        <p:nvPicPr>
          <p:cNvPr id="10" name="Рисунок 9" descr="IMG-20231102-WA003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24128" y="764704"/>
            <a:ext cx="216024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204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Videos\Documents\ПРОЕКТ\день народного единства\21731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782" cy="68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188641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стенгазет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IMG-20231103-WA0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836712"/>
            <a:ext cx="3491880" cy="2592288"/>
          </a:xfrm>
          <a:prstGeom prst="rect">
            <a:avLst/>
          </a:prstGeom>
        </p:spPr>
      </p:pic>
      <p:pic>
        <p:nvPicPr>
          <p:cNvPr id="14" name="Рисунок 13" descr="IMG-20231103-WA00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764704"/>
            <a:ext cx="3191429" cy="2660855"/>
          </a:xfrm>
          <a:prstGeom prst="rect">
            <a:avLst/>
          </a:prstGeom>
        </p:spPr>
      </p:pic>
      <p:pic>
        <p:nvPicPr>
          <p:cNvPr id="15" name="Рисунок 14" descr="IMG-20231103-WA00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3501008"/>
            <a:ext cx="3384376" cy="3139520"/>
          </a:xfrm>
          <a:prstGeom prst="rect">
            <a:avLst/>
          </a:prstGeom>
        </p:spPr>
      </p:pic>
      <p:pic>
        <p:nvPicPr>
          <p:cNvPr id="16" name="Рисунок 15" descr="IMG-20231103-WA005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3573016"/>
            <a:ext cx="3240359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372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Videos\Documents\ПРОЕКТ\день народного единства\21731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18" y="49709"/>
            <a:ext cx="9136782" cy="68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IMG-20231103-WA00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88640"/>
            <a:ext cx="3528392" cy="2736304"/>
          </a:xfrm>
          <a:prstGeom prst="rect">
            <a:avLst/>
          </a:prstGeom>
        </p:spPr>
      </p:pic>
      <p:pic>
        <p:nvPicPr>
          <p:cNvPr id="7" name="Рисунок 6" descr="IMG-20231103-WA00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3356992"/>
            <a:ext cx="3528392" cy="2679199"/>
          </a:xfrm>
          <a:prstGeom prst="rect">
            <a:avLst/>
          </a:prstGeom>
        </p:spPr>
      </p:pic>
      <p:pic>
        <p:nvPicPr>
          <p:cNvPr id="8" name="Рисунок 7" descr="IMG-20231103-WA00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188640"/>
            <a:ext cx="3312368" cy="2736304"/>
          </a:xfrm>
          <a:prstGeom prst="rect">
            <a:avLst/>
          </a:prstGeom>
        </p:spPr>
      </p:pic>
      <p:pic>
        <p:nvPicPr>
          <p:cNvPr id="10" name="Рисунок 9" descr="ДНЕ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3356992"/>
            <a:ext cx="302433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016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Videos\Documents\ПРОЕКТ\день народного единства\21731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18" y="49709"/>
            <a:ext cx="9136782" cy="68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188640"/>
            <a:ext cx="6912768" cy="108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 и школой </a:t>
            </a:r>
          </a:p>
        </p:txBody>
      </p:sp>
      <p:pic>
        <p:nvPicPr>
          <p:cNvPr id="5" name="Рисунок 4" descr="IMG-20231102-WA0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556792"/>
            <a:ext cx="1728192" cy="2304972"/>
          </a:xfrm>
          <a:prstGeom prst="rect">
            <a:avLst/>
          </a:prstGeom>
        </p:spPr>
      </p:pic>
      <p:pic>
        <p:nvPicPr>
          <p:cNvPr id="6" name="Рисунок 5" descr="IMG-20231102-WA00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1556792"/>
            <a:ext cx="1791444" cy="2278314"/>
          </a:xfrm>
          <a:prstGeom prst="rect">
            <a:avLst/>
          </a:prstGeom>
        </p:spPr>
      </p:pic>
      <p:pic>
        <p:nvPicPr>
          <p:cNvPr id="7" name="Рисунок 6" descr="IMG-20231103-WA0044.jpg"/>
          <p:cNvPicPr>
            <a:picLocks noChangeAspect="1"/>
          </p:cNvPicPr>
          <p:nvPr/>
        </p:nvPicPr>
        <p:blipFill>
          <a:blip r:embed="rId5" cstate="print"/>
          <a:srcRect l="16667"/>
          <a:stretch>
            <a:fillRect/>
          </a:stretch>
        </p:blipFill>
        <p:spPr>
          <a:xfrm>
            <a:off x="1331640" y="4005064"/>
            <a:ext cx="3528392" cy="2592288"/>
          </a:xfrm>
          <a:prstGeom prst="rect">
            <a:avLst/>
          </a:prstGeom>
        </p:spPr>
      </p:pic>
      <p:pic>
        <p:nvPicPr>
          <p:cNvPr id="8" name="Рисунок 7" descr="IMG-20231103-WA004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0112" y="1484784"/>
            <a:ext cx="1957717" cy="2304255"/>
          </a:xfrm>
          <a:prstGeom prst="rect">
            <a:avLst/>
          </a:prstGeom>
        </p:spPr>
      </p:pic>
      <p:pic>
        <p:nvPicPr>
          <p:cNvPr id="11" name="Рисунок 10" descr="IMG-20231103-WA004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8064" y="3933056"/>
            <a:ext cx="2448272" cy="275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800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Videos\Documents\ПРОЕКТ\день народного единства\21731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18" y="49709"/>
            <a:ext cx="9136782" cy="68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0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Патриотического уголка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10920" y="4221088"/>
            <a:ext cx="3145055" cy="2376264"/>
          </a:xfrm>
          <a:prstGeom prst="rect">
            <a:avLst/>
          </a:prstGeom>
        </p:spPr>
      </p:pic>
      <p:pic>
        <p:nvPicPr>
          <p:cNvPr id="6" name="Рисунок 5" descr="IMG-20231103-WA00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1484784"/>
            <a:ext cx="3312368" cy="2592288"/>
          </a:xfrm>
          <a:prstGeom prst="rect">
            <a:avLst/>
          </a:prstGeom>
        </p:spPr>
      </p:pic>
      <p:pic>
        <p:nvPicPr>
          <p:cNvPr id="7" name="Рисунок 6" descr="IMG-20231103-WA00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1484783"/>
            <a:ext cx="2899407" cy="511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800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Videos\Documents\ПРОЕКТ\день народного единства\21731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18" y="49709"/>
            <a:ext cx="9136782" cy="68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3" y="692696"/>
            <a:ext cx="7024389" cy="5184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информационно-творческий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дошкольных групп, педагоги,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</a:p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 проекта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реднесрочный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 недели)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проведения проекта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23 октября по 4 ноября 2023г.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Картинка 43 из 499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31640" y="5445224"/>
            <a:ext cx="617855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4971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Videos\Documents\ПРОЕКТ\день народного единства\21731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18" y="49709"/>
            <a:ext cx="9136782" cy="68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79712" y="332656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3200" b="1" dirty="0" smtClean="0">
                <a:solidFill>
                  <a:srgbClr val="FF0000"/>
                </a:solidFill>
              </a:rPr>
              <a:t>Участие в конкурсах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pic>
        <p:nvPicPr>
          <p:cNvPr id="9" name="Рисунок 8" descr="IMG-20231104-WA0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908720"/>
            <a:ext cx="2664296" cy="3024336"/>
          </a:xfrm>
          <a:prstGeom prst="rect">
            <a:avLst/>
          </a:prstGeom>
        </p:spPr>
      </p:pic>
      <p:pic>
        <p:nvPicPr>
          <p:cNvPr id="5" name="Рисунок 4" descr="Сканировать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836712"/>
            <a:ext cx="2732469" cy="3096344"/>
          </a:xfrm>
          <a:prstGeom prst="rect">
            <a:avLst/>
          </a:prstGeom>
        </p:spPr>
      </p:pic>
      <p:pic>
        <p:nvPicPr>
          <p:cNvPr id="6" name="Рисунок 5" descr="-svrhbxRo3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9" y="4077072"/>
            <a:ext cx="370790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800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Videos\Documents\ПРОЕКТ\день народного единства\21731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136782" cy="68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3528" y="332656"/>
            <a:ext cx="669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2400" b="1" dirty="0" smtClean="0">
                <a:solidFill>
                  <a:srgbClr val="FF0000"/>
                </a:solidFill>
              </a:rPr>
              <a:t>Освещение в </a:t>
            </a:r>
            <a:r>
              <a:rPr lang="en-US" sz="2400" b="1" dirty="0" smtClean="0">
                <a:solidFill>
                  <a:srgbClr val="FF0000"/>
                </a:solidFill>
              </a:rPr>
              <a:t>VK </a:t>
            </a:r>
            <a:r>
              <a:rPr lang="ru-RU" sz="2400" b="1" dirty="0" smtClean="0">
                <a:solidFill>
                  <a:srgbClr val="FF0000"/>
                </a:solidFill>
              </a:rPr>
              <a:t>и сайте ДОУ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FF0000"/>
                </a:solidFill>
                <a:hlinkClick r:id="rId3"/>
              </a:rPr>
              <a:t>https://vk.com/club217483756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1600" b="1" dirty="0" smtClean="0">
                <a:hlinkClick r:id="rId4"/>
              </a:rPr>
              <a:t>https://vk.com/e.sapozhnikova1997</a:t>
            </a:r>
            <a:r>
              <a:rPr lang="en-US" sz="1600" b="1" dirty="0" smtClean="0"/>
              <a:t> </a:t>
            </a:r>
            <a:endParaRPr lang="ru-RU" sz="1600" b="1" dirty="0" smtClean="0">
              <a:solidFill>
                <a:srgbClr val="FF0000"/>
              </a:solidFill>
            </a:endParaRPr>
          </a:p>
        </p:txBody>
      </p:sp>
      <p:pic>
        <p:nvPicPr>
          <p:cNvPr id="5" name="Рисунок 4" descr="image-07-11-23-02-4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1556792"/>
            <a:ext cx="2088232" cy="2304256"/>
          </a:xfrm>
          <a:prstGeom prst="rect">
            <a:avLst/>
          </a:prstGeom>
        </p:spPr>
      </p:pic>
      <p:pic>
        <p:nvPicPr>
          <p:cNvPr id="6" name="Рисунок 5" descr="image-07-11-23-02-47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1628800"/>
            <a:ext cx="2088232" cy="2376263"/>
          </a:xfrm>
          <a:prstGeom prst="rect">
            <a:avLst/>
          </a:prstGeom>
        </p:spPr>
      </p:pic>
      <p:pic>
        <p:nvPicPr>
          <p:cNvPr id="7" name="Рисунок 6" descr="image-07-11-23-02-47-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9592" y="4005064"/>
            <a:ext cx="2088232" cy="2664296"/>
          </a:xfrm>
          <a:prstGeom prst="rect">
            <a:avLst/>
          </a:prstGeom>
        </p:spPr>
      </p:pic>
      <p:pic>
        <p:nvPicPr>
          <p:cNvPr id="10" name="Рисунок 9" descr="image-07-11-23-02-47-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75856" y="4077072"/>
            <a:ext cx="2088232" cy="2624162"/>
          </a:xfrm>
          <a:prstGeom prst="rect">
            <a:avLst/>
          </a:prstGeom>
        </p:spPr>
      </p:pic>
      <p:pic>
        <p:nvPicPr>
          <p:cNvPr id="11" name="Рисунок 10" descr="image-07-11-23-02-47-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80112" y="1628800"/>
            <a:ext cx="2016224" cy="2232248"/>
          </a:xfrm>
          <a:prstGeom prst="rect">
            <a:avLst/>
          </a:prstGeom>
        </p:spPr>
      </p:pic>
      <p:pic>
        <p:nvPicPr>
          <p:cNvPr id="12" name="Рисунок 11" descr="image-07-11-23-02-47-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508105" y="4077072"/>
            <a:ext cx="216024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800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Videos\Documents\ПРОЕКТ\день народного единства\21731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18" y="49709"/>
            <a:ext cx="9136782" cy="68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5209" y="113199"/>
            <a:ext cx="72008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3600" b="1" dirty="0" smtClean="0">
                <a:solidFill>
                  <a:srgbClr val="FF0000"/>
                </a:solidFill>
              </a:rPr>
              <a:t>Оценка результата</a:t>
            </a:r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tt-RU" sz="3600" dirty="0" smtClean="0"/>
              <a:t> </a:t>
            </a:r>
            <a:endParaRPr lang="ru-RU" sz="3600" dirty="0" smtClean="0"/>
          </a:p>
          <a:p>
            <a:pPr algn="ctr"/>
            <a:r>
              <a:rPr lang="tt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tt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ходе реализации проекта дети приобрели знания об истории края, страны, символике, достопримечательностях;  знают имена тех, кто прославил свою Родину; начали проявлять интерес к событиям жизни страны, и отражать свои впечатления в продуктивной деятельности</a:t>
            </a:r>
            <a:r>
              <a:rPr lang="tt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t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tt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считать, что цель и задачи </a:t>
            </a:r>
            <a:r>
              <a:rPr lang="tt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выполнены.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744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Videos\Documents\ПРОЕКТ\день народного единства\21731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18" y="49709"/>
            <a:ext cx="9136782" cy="68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ДЕнь нар. единст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7" y="1176280"/>
            <a:ext cx="5328591" cy="51292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91993" y="260648"/>
            <a:ext cx="35600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Если мы едины – мы не </a:t>
            </a:r>
            <a:r>
              <a:rPr lang="ru-RU" b="1" dirty="0" err="1" smtClean="0"/>
              <a:t>победимы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65744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Videos\Documents\ПРОЕКТ\день народного единства\21731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18" y="49709"/>
            <a:ext cx="9136782" cy="68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63341" y="908720"/>
            <a:ext cx="4824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</a:t>
            </a:r>
          </a:p>
          <a:p>
            <a:pPr algn="ctr"/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нимание!</a:t>
            </a:r>
            <a:endParaRPr lang="ru-RU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Картинка 43 из 499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82725" y="3861048"/>
            <a:ext cx="617855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637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ользователь\Videos\Documents\ПРОЕКТ\день народного единства\21731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18" y="49709"/>
            <a:ext cx="9136782" cy="68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404664"/>
            <a:ext cx="67687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FF0000"/>
                </a:solidFill>
              </a:rPr>
              <a:t>Актуальность</a:t>
            </a:r>
          </a:p>
          <a:p>
            <a:pPr lvl="0" algn="ctr"/>
            <a:endParaRPr lang="ru-RU" sz="3200" dirty="0"/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 – это чувство любви к Родине. Исторически сложилось так, что  любовь к Родине во все времена в Российском государстве была чертой национального характера. Но в силу последних перемен все более заметной стала утрата нашим обществом традиционного российского патриотического сознания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2400" dirty="0" smtClean="0"/>
              <a:t>В соответствии Федеральной образовательной программой дошкольного образования, утвержденной приказом Министерства просвещения Российской Федерации от 25 ноября 2022 г. N 1028 приоритетной стала задача патриотического воспитания.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544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Videos\Documents\ПРОЕКТ\день народного единства\21731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18" y="49709"/>
            <a:ext cx="9136782" cy="68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197346"/>
            <a:ext cx="69127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FF0000"/>
                </a:solidFill>
              </a:rPr>
              <a:t>Проблема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этим очевидна неотложность решения острейших проблем воспитания патриотизма в работе с детьми дошкольного возраста. Недостаток такого воспитания у детей виден сразу после первых проведенных занятий, бесед. Задача взрослых заключается в том, чтобы не только вызвать в детях чувство восхищения  родным городом, родной страной, но и чувства уважения к своему народу, чувство гордости за свою страну. Но никакие знания не дадут положительного результата, если  взрослый сам не будет восторгаться своей страной.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- наше будущее. И не зависимо от того, какие пути и средства патриотического воспитания мы будем использовать, делать это мы должны постоянно. Главное - зародить в детях это великое чувство - быть гражданином своей родины. С данной целью 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нашем ДОУ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реализован проект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«День народного единства»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26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Videos\Documents\ПРОЕКТ\день народного единства\21731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18" y="49709"/>
            <a:ext cx="9136782" cy="68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9225" y="77659"/>
            <a:ext cx="691276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 патриотических качеств  к своему краю и стране.</a:t>
            </a:r>
          </a:p>
          <a:p>
            <a:pPr lvl="0" algn="just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сведения об истории страны, ее символике;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картой страны, показать расположение на глобусе;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различными традициями русского народа, его культурой;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 детям о людях, прославивших Родину, познакомить с историей праздника День народного единства.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умения детей в продуктивной и других видах деятельности;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 познавательный интерес к истории и культуре  родной страны – России, её достопримечательностям.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способствовать воспитанию патриотического чувства: любовь к Родине, родному краю, внимание к людям всех национальностей, живущих в нашей стране.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воспитывать любовь и уважение к русским национальным героям;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вовлекать родителей в активное сотрудничество.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119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Videos\Documents\ПРОЕКТ\день народного единства\21731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18" y="49709"/>
            <a:ext cx="9136782" cy="68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22276" y="476672"/>
            <a:ext cx="722213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Информационно-коммуникативные технологии: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компьютера,  мультимедийной установки, акустической системы.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работы: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чтение художественной литературы, заучивание стихов, рассматривание картин и иллюстраций, занятия, художественное творчество, развлечения, конкурсы, игры (подвижные, дидактические, сюжетно-ролевые), просмотр видео- фильмов, беседы, обсуждение ситуаций,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 деятельность (лепка, рисование, аппликация)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917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Videos\Documents\ПРОЕКТ\день народного единства\21731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18" y="49709"/>
            <a:ext cx="9136782" cy="68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1"/>
            <a:ext cx="702362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результат: </a:t>
            </a:r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Овладение детьми знаниями об историческом прошлом нашей страны, её национальных героях.</a:t>
            </a: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у детей	чувства патриотизма: гордости за свою Родину, уважение к людям разных национальностей.</a:t>
            </a: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Осознание воспитанниками	 того, что страна сильна, когда она едина, понимание значимости единства народов России	во все времена.</a:t>
            </a: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Повышение уровня знаний родителей.</a:t>
            </a:r>
          </a:p>
          <a:p>
            <a:pPr lvl="0"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383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Videos\Documents\ПРОЕКТ\день народного единства\21731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256" y="0"/>
            <a:ext cx="9136782" cy="68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60401" y="50394"/>
            <a:ext cx="6030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ЭТАПОВ ПРОЕКТА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11982" y="515422"/>
            <a:ext cx="698477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AutoNum type="arabicPeriod"/>
            </a:pP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этап</a:t>
            </a: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-Выбор педагогических технологий, разработка методов и приёмов работы по теме проекта;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-Планирование совместной работы с детьми; подбор методической, художественной, детской литературы, иллюстративных материалов;  информационного	материала, видеороликов, видеоклипов и музыкального сопровождения;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-Подборка конкурсных и игровых заданий, связанных с тематикой проекта;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-Организация занятий воспитанников.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-Консультация для родителей «Как знакомить дошкольников с историческим прошлым России»;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-Вовлечение родителей в воспитательный процесс для совместной работы;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-Организация развивающей, познавательной, предметной среды;</a:t>
            </a:r>
          </a:p>
          <a:p>
            <a:pPr lvl="0"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867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Videos\Documents\ПРОЕКТ\день народного единства\21731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18" y="49709"/>
            <a:ext cx="9136782" cy="68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176033"/>
            <a:ext cx="6768752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/>
              <a:t>2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Продуктивный </a:t>
            </a: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«Наша Родина-Россия», «Велики просторы русские», «Народные промыслы», «Моя малая родина – Кировград», «О жизни наших предков»;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презентаций: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«День народного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«Россия – Родина моя», «Мой родной город – Кировград»;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ассматривание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фото, репродукций картин, иллюстраций на тему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«Дружба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народов разных национальностей, национальные обычаи народов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«Символика России», «Костюмы народов России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«Собери разрезную картинку», «Картинки-загадки», «Найди государство по флагу»;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«Что? Где? Когда?»,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«Моя Россия».</a:t>
            </a:r>
          </a:p>
        </p:txBody>
      </p:sp>
    </p:spTree>
    <p:extLst>
      <p:ext uri="{BB962C8B-B14F-4D97-AF65-F5344CB8AC3E}">
        <p14:creationId xmlns:p14="http://schemas.microsoft.com/office/powerpoint/2010/main" xmlns="" val="171711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760</Words>
  <Application>Microsoft Office PowerPoint</Application>
  <PresentationFormat>Экран (4:3)</PresentationFormat>
  <Paragraphs>104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МАДОУ №26</cp:lastModifiedBy>
  <cp:revision>56</cp:revision>
  <cp:lastPrinted>2020-10-27T13:46:39Z</cp:lastPrinted>
  <dcterms:created xsi:type="dcterms:W3CDTF">2018-01-15T15:50:51Z</dcterms:created>
  <dcterms:modified xsi:type="dcterms:W3CDTF">2023-11-08T05:31:39Z</dcterms:modified>
</cp:coreProperties>
</file>