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5016" y="4384536"/>
            <a:ext cx="44428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3399"/>
                </a:solidFill>
              </a:rPr>
              <a:t>Разработали:</a:t>
            </a:r>
          </a:p>
          <a:p>
            <a:r>
              <a:rPr lang="ru-RU" dirty="0" smtClean="0">
                <a:solidFill>
                  <a:srgbClr val="003399"/>
                </a:solidFill>
              </a:rPr>
              <a:t>Меркурьева Арина Сергеевна, воспитатель</a:t>
            </a:r>
          </a:p>
          <a:p>
            <a:r>
              <a:rPr lang="ru-RU" dirty="0" smtClean="0">
                <a:solidFill>
                  <a:srgbClr val="003399"/>
                </a:solidFill>
              </a:rPr>
              <a:t>Софина Ландыш Фанисовна, заведующий</a:t>
            </a:r>
          </a:p>
          <a:p>
            <a:r>
              <a:rPr lang="ru-RU" dirty="0" smtClean="0">
                <a:solidFill>
                  <a:srgbClr val="003399"/>
                </a:solidFill>
              </a:rPr>
              <a:t>Филипова Светлана Михайловна, логопед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D:\АТТЕCТАЦИЯ нов\игры Easiteach\совместная работа с логопедом\1 —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759075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2472" y="1962299"/>
            <a:ext cx="7539243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003399"/>
                </a:solidFill>
              </a:rPr>
              <a:t>Интерактивная игра по обучению</a:t>
            </a:r>
          </a:p>
          <a:p>
            <a:pPr algn="ctr"/>
            <a:r>
              <a:rPr lang="ru-RU" sz="3600" dirty="0" smtClean="0">
                <a:solidFill>
                  <a:srgbClr val="003399"/>
                </a:solidFill>
              </a:rPr>
              <a:t>детей двум государственным языкам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Нәрсә</a:t>
            </a:r>
            <a:r>
              <a:rPr lang="ru-RU" sz="4400" b="1" dirty="0">
                <a:solidFill>
                  <a:srgbClr val="FF0000"/>
                </a:solidFill>
              </a:rPr>
              <a:t>, нинди, нишли</a:t>
            </a:r>
          </a:p>
        </p:txBody>
      </p:sp>
    </p:spTree>
    <p:extLst>
      <p:ext uri="{BB962C8B-B14F-4D97-AF65-F5344CB8AC3E}">
        <p14:creationId xmlns:p14="http://schemas.microsoft.com/office/powerpoint/2010/main" xmlns="" val="261983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ТТЕCТАЦИЯ нов\игры Easiteach\Нәрсә, нинди, нишли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798" y="260648"/>
            <a:ext cx="441321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АТТЕCТАЦИЯ нов\игры Easiteach\Нәрсә, нинди, нишли\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798" y="3645024"/>
            <a:ext cx="4413210" cy="301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476672"/>
            <a:ext cx="3744416" cy="5755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tt-RU" sz="1600" dirty="0" smtClean="0">
                <a:solidFill>
                  <a:srgbClr val="003399"/>
                </a:solidFill>
              </a:rPr>
              <a:t>На первом слайде в игре представлены</a:t>
            </a:r>
          </a:p>
          <a:p>
            <a:pPr algn="just"/>
            <a:r>
              <a:rPr lang="tt-RU" sz="1600" dirty="0" smtClean="0">
                <a:solidFill>
                  <a:srgbClr val="003399"/>
                </a:solidFill>
              </a:rPr>
              <a:t> семантическое поле и   четыре домика</a:t>
            </a:r>
          </a:p>
          <a:p>
            <a:pPr algn="just"/>
            <a:r>
              <a:rPr lang="tt-RU" sz="1600" dirty="0" smtClean="0">
                <a:solidFill>
                  <a:srgbClr val="003399"/>
                </a:solidFill>
              </a:rPr>
              <a:t>разного  </a:t>
            </a:r>
            <a:r>
              <a:rPr lang="ru-RU" sz="1600" dirty="0" smtClean="0">
                <a:solidFill>
                  <a:srgbClr val="003399"/>
                </a:solidFill>
              </a:rPr>
              <a:t>цвета.   Ребенку  предлагается</a:t>
            </a:r>
          </a:p>
          <a:p>
            <a:pPr algn="just"/>
            <a:r>
              <a:rPr lang="ru-RU" sz="1600" dirty="0" smtClean="0">
                <a:solidFill>
                  <a:srgbClr val="003399"/>
                </a:solidFill>
              </a:rPr>
              <a:t> открыть любой понравившийся домик.</a:t>
            </a:r>
          </a:p>
          <a:p>
            <a:pPr algn="just"/>
            <a:r>
              <a:rPr lang="ru-RU" sz="1600" dirty="0" smtClean="0">
                <a:solidFill>
                  <a:srgbClr val="003399"/>
                </a:solidFill>
              </a:rPr>
              <a:t>Обратите     внимание,    каждый     цвет</a:t>
            </a:r>
          </a:p>
          <a:p>
            <a:pPr algn="just"/>
            <a:r>
              <a:rPr lang="ru-RU" sz="1600" dirty="0" smtClean="0">
                <a:solidFill>
                  <a:srgbClr val="003399"/>
                </a:solidFill>
              </a:rPr>
              <a:t> домика    ассоциируется    с  животным. </a:t>
            </a:r>
          </a:p>
          <a:p>
            <a:pPr algn="just"/>
            <a:r>
              <a:rPr lang="ru-RU" sz="1600" dirty="0" smtClean="0">
                <a:solidFill>
                  <a:srgbClr val="003399"/>
                </a:solidFill>
              </a:rPr>
              <a:t>      Итак, ребенку предлагается открыть</a:t>
            </a:r>
          </a:p>
          <a:p>
            <a:pPr algn="just"/>
            <a:r>
              <a:rPr lang="ru-RU" sz="1600" dirty="0" smtClean="0">
                <a:solidFill>
                  <a:srgbClr val="003399"/>
                </a:solidFill>
              </a:rPr>
              <a:t>любое  животное  и  переставить  его в </a:t>
            </a:r>
          </a:p>
          <a:p>
            <a:pPr algn="just"/>
            <a:r>
              <a:rPr lang="ru-RU" sz="1600" dirty="0" smtClean="0">
                <a:solidFill>
                  <a:srgbClr val="003399"/>
                </a:solidFill>
              </a:rPr>
              <a:t>центр  поля</a:t>
            </a:r>
            <a:r>
              <a:rPr lang="ru-RU" sz="1600" dirty="0">
                <a:solidFill>
                  <a:srgbClr val="003399"/>
                </a:solidFill>
              </a:rPr>
              <a:t>. </a:t>
            </a:r>
            <a:r>
              <a:rPr lang="ru-RU" sz="1600" dirty="0" smtClean="0">
                <a:solidFill>
                  <a:srgbClr val="003399"/>
                </a:solidFill>
              </a:rPr>
              <a:t> В   игре    используется    3</a:t>
            </a:r>
          </a:p>
          <a:p>
            <a:pPr algn="just"/>
            <a:r>
              <a:rPr lang="ru-RU" sz="1600" dirty="0" smtClean="0">
                <a:solidFill>
                  <a:srgbClr val="003399"/>
                </a:solidFill>
              </a:rPr>
              <a:t> вопроса:      «Н</a:t>
            </a:r>
            <a:r>
              <a:rPr lang="tt-RU" sz="1600" dirty="0" smtClean="0">
                <a:solidFill>
                  <a:srgbClr val="003399"/>
                </a:solidFill>
              </a:rPr>
              <a:t>әрсә?  </a:t>
            </a:r>
            <a:r>
              <a:rPr lang="ru-RU" sz="1600" dirty="0" smtClean="0">
                <a:solidFill>
                  <a:srgbClr val="003399"/>
                </a:solidFill>
              </a:rPr>
              <a:t>Нинди?  Нишли?»</a:t>
            </a:r>
            <a:endParaRPr lang="ru-RU" sz="1600" dirty="0">
              <a:solidFill>
                <a:srgbClr val="003399"/>
              </a:solidFill>
            </a:endParaRPr>
          </a:p>
          <a:p>
            <a:pPr algn="just"/>
            <a:r>
              <a:rPr lang="ru-RU" sz="1600" dirty="0" smtClean="0">
                <a:solidFill>
                  <a:srgbClr val="003399"/>
                </a:solidFill>
              </a:rPr>
              <a:t> Задаем         вопрос:       «Бу       </a:t>
            </a:r>
            <a:r>
              <a:rPr lang="tt-RU" sz="1600" dirty="0" smtClean="0">
                <a:solidFill>
                  <a:srgbClr val="003399"/>
                </a:solidFill>
              </a:rPr>
              <a:t>нәрсә?</a:t>
            </a:r>
            <a:r>
              <a:rPr lang="ru-RU" sz="1600" dirty="0" smtClean="0">
                <a:solidFill>
                  <a:srgbClr val="003399"/>
                </a:solidFill>
              </a:rPr>
              <a:t>». </a:t>
            </a:r>
          </a:p>
          <a:p>
            <a:pPr algn="just"/>
            <a:r>
              <a:rPr lang="ru-RU" sz="1600" dirty="0" smtClean="0">
                <a:solidFill>
                  <a:srgbClr val="003399"/>
                </a:solidFill>
              </a:rPr>
              <a:t>Например:    «Куян      нинди   зурлык?»</a:t>
            </a:r>
          </a:p>
          <a:p>
            <a:pPr algn="just"/>
            <a:r>
              <a:rPr lang="ru-RU" sz="1600" dirty="0" smtClean="0">
                <a:solidFill>
                  <a:srgbClr val="003399"/>
                </a:solidFill>
              </a:rPr>
              <a:t>(зур, кечкене), «Куян нинди </a:t>
            </a:r>
            <a:r>
              <a:rPr lang="tt-RU" sz="1600" dirty="0" smtClean="0">
                <a:solidFill>
                  <a:srgbClr val="003399"/>
                </a:solidFill>
              </a:rPr>
              <a:t>төс?” (куян</a:t>
            </a:r>
          </a:p>
          <a:p>
            <a:pPr algn="just"/>
            <a:r>
              <a:rPr lang="tt-RU" sz="1600" dirty="0" smtClean="0">
                <a:solidFill>
                  <a:srgbClr val="003399"/>
                </a:solidFill>
              </a:rPr>
              <a:t> ак   төс, куян соры төс),  “Куян    нинди </a:t>
            </a:r>
          </a:p>
          <a:p>
            <a:pPr algn="just"/>
            <a:r>
              <a:rPr lang="tt-RU" sz="1600" dirty="0" smtClean="0">
                <a:solidFill>
                  <a:srgbClr val="003399"/>
                </a:solidFill>
              </a:rPr>
              <a:t>холык?”  (куян куркак, куян тиз). </a:t>
            </a:r>
          </a:p>
          <a:p>
            <a:pPr algn="just"/>
            <a:r>
              <a:rPr lang="tt-RU" sz="1600" dirty="0" smtClean="0">
                <a:solidFill>
                  <a:srgbClr val="003399"/>
                </a:solidFill>
              </a:rPr>
              <a:t>“Куян     нишли?”   (Куян   ашый, йоклый,</a:t>
            </a:r>
          </a:p>
          <a:p>
            <a:pPr algn="just"/>
            <a:r>
              <a:rPr lang="tt-RU" sz="1600" dirty="0" smtClean="0">
                <a:solidFill>
                  <a:srgbClr val="003399"/>
                </a:solidFill>
              </a:rPr>
              <a:t>йөгерә,  курку,   яшерү,  сикерү,    аулый).</a:t>
            </a:r>
          </a:p>
          <a:p>
            <a:pPr algn="just"/>
            <a:r>
              <a:rPr lang="tt-RU" sz="1600" dirty="0" smtClean="0">
                <a:solidFill>
                  <a:srgbClr val="003399"/>
                </a:solidFill>
              </a:rPr>
              <a:t>Соответственно </a:t>
            </a:r>
            <a:r>
              <a:rPr lang="ru-RU" sz="1600" dirty="0" smtClean="0">
                <a:solidFill>
                  <a:srgbClr val="003399"/>
                </a:solidFill>
              </a:rPr>
              <a:t>всё это можно проделать с любым из представленных животных. А где картинки не соответствуют характеристике</a:t>
            </a:r>
            <a:r>
              <a:rPr lang="tt-RU" sz="1600" dirty="0" smtClean="0">
                <a:solidFill>
                  <a:srgbClr val="003399"/>
                </a:solidFill>
              </a:rPr>
              <a:t> животного, их можно просто закрыть.</a:t>
            </a:r>
          </a:p>
          <a:p>
            <a:pPr algn="just"/>
            <a:endParaRPr lang="ru-RU" sz="1600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81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ТТЕCТАЦИЯ нов\игры Easiteach\Нәрсә, нинди, нишли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50" y="260648"/>
            <a:ext cx="4913114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088" y="1772816"/>
            <a:ext cx="3616970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3399"/>
                </a:solidFill>
              </a:rPr>
              <a:t>Следующая задача нашей игры, нужно </a:t>
            </a:r>
          </a:p>
          <a:p>
            <a:pPr algn="just"/>
            <a:r>
              <a:rPr lang="ru-RU" sz="1600" dirty="0" smtClean="0">
                <a:solidFill>
                  <a:srgbClr val="003399"/>
                </a:solidFill>
              </a:rPr>
              <a:t>составить предложения используя</a:t>
            </a:r>
          </a:p>
          <a:p>
            <a:pPr algn="just"/>
            <a:r>
              <a:rPr lang="ru-RU" sz="1600" dirty="0" smtClean="0">
                <a:solidFill>
                  <a:srgbClr val="003399"/>
                </a:solidFill>
              </a:rPr>
              <a:t>пиктограммы . Например:</a:t>
            </a:r>
          </a:p>
          <a:p>
            <a:pPr marL="342900" indent="-342900" algn="just">
              <a:buAutoNum type="arabicPeriod"/>
            </a:pPr>
            <a:r>
              <a:rPr lang="tt-RU" sz="1600" dirty="0" smtClean="0">
                <a:solidFill>
                  <a:srgbClr val="003399"/>
                </a:solidFill>
              </a:rPr>
              <a:t>Төлке хәйләкләр.</a:t>
            </a:r>
          </a:p>
          <a:p>
            <a:pPr marL="342900" indent="-342900" algn="just">
              <a:buAutoNum type="arabicPeriod"/>
            </a:pPr>
            <a:r>
              <a:rPr lang="tt-RU" sz="1600" dirty="0" smtClean="0">
                <a:solidFill>
                  <a:srgbClr val="003399"/>
                </a:solidFill>
              </a:rPr>
              <a:t>Соры буре йоклый.</a:t>
            </a:r>
          </a:p>
          <a:p>
            <a:pPr marL="342900" indent="-342900" algn="just">
              <a:buAutoNum type="arabicPeriod"/>
            </a:pPr>
            <a:r>
              <a:rPr lang="tt-RU" sz="1600" dirty="0" smtClean="0">
                <a:solidFill>
                  <a:srgbClr val="003399"/>
                </a:solidFill>
              </a:rPr>
              <a:t>Зур аю бал ашый.</a:t>
            </a:r>
          </a:p>
          <a:p>
            <a:pPr marL="342900" indent="-342900" algn="just">
              <a:buAutoNum type="arabicPeriod"/>
            </a:pPr>
            <a:r>
              <a:rPr lang="tt-RU" sz="1600" dirty="0" smtClean="0">
                <a:solidFill>
                  <a:srgbClr val="003399"/>
                </a:solidFill>
              </a:rPr>
              <a:t>Кечкене ак куян кишер ашый.</a:t>
            </a:r>
          </a:p>
          <a:p>
            <a:pPr algn="just"/>
            <a:r>
              <a:rPr lang="tt-RU" sz="1600" dirty="0">
                <a:solidFill>
                  <a:srgbClr val="003399"/>
                </a:solidFill>
              </a:rPr>
              <a:t> </a:t>
            </a:r>
            <a:r>
              <a:rPr lang="tt-RU" sz="1600" dirty="0" smtClean="0">
                <a:solidFill>
                  <a:srgbClr val="003399"/>
                </a:solidFill>
              </a:rPr>
              <a:t>   Все картинки в данной игре интерактивны, </a:t>
            </a:r>
            <a:r>
              <a:rPr lang="ru-RU" sz="1600" dirty="0" smtClean="0">
                <a:solidFill>
                  <a:srgbClr val="003399"/>
                </a:solidFill>
              </a:rPr>
              <a:t>Подвижны. Так что можно придумывать самые разнообразны предложения. Что несомненно будет интересно детям.</a:t>
            </a:r>
          </a:p>
        </p:txBody>
      </p:sp>
      <p:pic>
        <p:nvPicPr>
          <p:cNvPr id="2051" name="Picture 3" descr="D:\АТТЕCТАЦИЯ нов\игры Easiteach\Нәрсә, нинди, нишли\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942" y="3557384"/>
            <a:ext cx="491311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24494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241</Words>
  <Application>Microsoft Office PowerPoint</Application>
  <PresentationFormat>On-screen Show (4:3)</PresentationFormat>
  <Paragraphs>33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Тема Office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 №92_03</dc:creator>
  <cp:lastModifiedBy>Windows User</cp:lastModifiedBy>
  <cp:revision>9</cp:revision>
  <dcterms:created xsi:type="dcterms:W3CDTF">2016-11-16T10:57:00Z</dcterms:created>
  <dcterms:modified xsi:type="dcterms:W3CDTF">2021-06-29T08:06:11Z</dcterms:modified>
</cp:coreProperties>
</file>