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09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79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7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8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9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5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4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7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7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A10DF-ADCE-4E74-8DEB-F229FD3C7739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4A4FE-1422-40CC-A99B-1BBDE709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80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5"/>
            <a:ext cx="9144000" cy="68781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39952" y="397515"/>
            <a:ext cx="479411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Фотоотчет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по неделе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открытых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дверей</a:t>
            </a:r>
            <a:endParaRPr lang="ru-RU" sz="6000" b="1" cap="none" spc="0" dirty="0">
              <a:ln w="1905">
                <a:solidFill>
                  <a:schemeClr val="accent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179177"/>
            <a:ext cx="47941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Средняя группа № 3</a:t>
            </a:r>
            <a:endParaRPr lang="ru-RU" sz="3600" b="1" cap="none" spc="0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AutoShape 6" descr="https://carwad.net/sites/default/files/healthy-families-cliparts-130719-14003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8" l="0" r="100000">
                        <a14:backgroundMark x1="2571" y1="10272" x2="8357" y2="5313"/>
                        <a14:backgroundMark x1="429" y1="23731" x2="571" y2="21842"/>
                        <a14:backgroundMark x1="15643" y1="3070" x2="28500" y2="826"/>
                        <a14:backgroundMark x1="1214" y1="36600" x2="929" y2="83943"/>
                        <a14:backgroundMark x1="82214" y1="2125" x2="98357" y2="4014"/>
                        <a14:backgroundMark x1="98071" y1="27981" x2="97429" y2="81818"/>
                        <a14:backgroundMark x1="69714" y1="826" x2="78214" y2="1063"/>
                        <a14:backgroundMark x1="68643" y1="1299" x2="63857" y2="590"/>
                        <a14:backgroundMark x1="27643" y1="354" x2="32857" y2="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72" y="4147904"/>
            <a:ext cx="4572000" cy="2766060"/>
          </a:xfrm>
          <a:prstGeom prst="rect">
            <a:avLst/>
          </a:prstGeom>
        </p:spPr>
      </p:pic>
      <p:pic>
        <p:nvPicPr>
          <p:cNvPr id="2" name="detskie_pesni_-_igr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6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9595"/>
            <a:ext cx="9144000" cy="6878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2" y="160338"/>
            <a:ext cx="5148064" cy="38610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52936"/>
            <a:ext cx="4776465" cy="3582349"/>
          </a:xfrm>
          <a:prstGeom prst="rect">
            <a:avLst/>
          </a:prstGeom>
        </p:spPr>
      </p:pic>
      <p:pic>
        <p:nvPicPr>
          <p:cNvPr id="5126" name="Picture 6" descr="https://image.jimcdn.com/app/cms/image/transf/none/path/s2987925a105748ea/image/ifd884bb74fe6ed25/version/1481304978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23" y="3036346"/>
            <a:ext cx="4172967" cy="38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7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5"/>
            <a:ext cx="9144000" cy="6878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996952"/>
            <a:ext cx="4572000" cy="3429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4896544" cy="3672408"/>
          </a:xfrm>
          <a:prstGeom prst="rect">
            <a:avLst/>
          </a:prstGeom>
        </p:spPr>
      </p:pic>
      <p:sp>
        <p:nvSpPr>
          <p:cNvPr id="6" name="AutoShape 2" descr="https://s.go8212.ru/section/afisha_event/upload/pers/138/img/afisha/000/000/003/cisafisha144852247983_5a9f34f4c52e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ru.tripaggregator.com/photos/6535185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344" y1="13818" x2="14453" y2="62000"/>
                        <a14:foregroundMark x1="11328" y1="74182" x2="10059" y2="94000"/>
                        <a14:foregroundMark x1="16406" y1="69818" x2="19629" y2="96364"/>
                        <a14:foregroundMark x1="55664" y1="15636" x2="70898" y2="94182"/>
                        <a14:foregroundMark x1="83398" y1="17455" x2="94629" y2="51818"/>
                        <a14:foregroundMark x1="90137" y1="95273" x2="90137" y2="60182"/>
                        <a14:foregroundMark x1="75879" y1="40909" x2="74316" y2="20182"/>
                        <a14:foregroundMark x1="76270" y1="23091" x2="93164" y2="9636"/>
                        <a14:foregroundMark x1="96094" y1="9091" x2="99512" y2="26727"/>
                        <a14:foregroundMark x1="89551" y1="13273" x2="90625" y2="15091"/>
                        <a14:foregroundMark x1="79492" y1="19455" x2="80078" y2="24000"/>
                        <a14:foregroundMark x1="94727" y1="38182" x2="92188" y2="50545"/>
                        <a14:foregroundMark x1="93652" y1="73091" x2="88965" y2="45091"/>
                        <a14:foregroundMark x1="98340" y1="95818" x2="98828" y2="95818"/>
                        <a14:backgroundMark x1="20703" y1="11636" x2="28223" y2="7818"/>
                        <a14:backgroundMark x1="684" y1="2000" x2="12695" y2="12727"/>
                        <a14:backgroundMark x1="13867" y1="727" x2="26855" y2="16909"/>
                        <a14:backgroundMark x1="12891" y1="15636" x2="14453" y2="24000"/>
                        <a14:backgroundMark x1="12305" y1="37455" x2="14941" y2="28545"/>
                        <a14:backgroundMark x1="11719" y1="38727" x2="12207" y2="37455"/>
                        <a14:backgroundMark x1="586" y1="34000" x2="1074" y2="53818"/>
                        <a14:backgroundMark x1="586" y1="33091" x2="586" y2="33091"/>
                        <a14:backgroundMark x1="684" y1="65636" x2="5469" y2="98182"/>
                        <a14:backgroundMark x1="5078" y1="62000" x2="6152" y2="54909"/>
                        <a14:backgroundMark x1="7520" y1="41636" x2="2539" y2="45091"/>
                        <a14:backgroundMark x1="7031" y1="52545" x2="7031" y2="64000"/>
                        <a14:backgroundMark x1="14258" y1="71091" x2="15234" y2="98727"/>
                        <a14:backgroundMark x1="17871" y1="23455" x2="29785" y2="99455"/>
                        <a14:backgroundMark x1="25000" y1="30182" x2="30078" y2="46909"/>
                        <a14:backgroundMark x1="31934" y1="61636" x2="33887" y2="52364"/>
                        <a14:backgroundMark x1="29492" y1="60182" x2="33594" y2="62909"/>
                        <a14:backgroundMark x1="41016" y1="82545" x2="42676" y2="99273"/>
                        <a14:backgroundMark x1="30078" y1="1273" x2="37598" y2="9091"/>
                        <a14:backgroundMark x1="40430" y1="18727" x2="41797" y2="28000"/>
                        <a14:backgroundMark x1="39160" y1="37273" x2="41797" y2="27091"/>
                        <a14:backgroundMark x1="38574" y1="38727" x2="39160" y2="38000"/>
                        <a14:backgroundMark x1="41016" y1="2364" x2="54395" y2="10364"/>
                        <a14:backgroundMark x1="55176" y1="1455" x2="64355" y2="6909"/>
                        <a14:backgroundMark x1="66016" y1="1273" x2="83105" y2="10545"/>
                        <a14:backgroundMark x1="99219" y1="28545" x2="99023" y2="62545"/>
                        <a14:backgroundMark x1="92871" y1="16545" x2="95117" y2="26182"/>
                        <a14:backgroundMark x1="96387" y1="17091" x2="98047" y2="24909"/>
                        <a14:backgroundMark x1="94629" y1="27636" x2="93066" y2="35091"/>
                        <a14:backgroundMark x1="91504" y1="38182" x2="92676" y2="35636"/>
                        <a14:backgroundMark x1="99219" y1="76545" x2="99902" y2="87455"/>
                        <a14:backgroundMark x1="94727" y1="98909" x2="94629" y2="77273"/>
                        <a14:backgroundMark x1="78125" y1="28364" x2="80859" y2="99636"/>
                        <a14:backgroundMark x1="63379" y1="10364" x2="66992" y2="24364"/>
                        <a14:backgroundMark x1="63574" y1="38182" x2="66895" y2="29818"/>
                        <a14:backgroundMark x1="45215" y1="30909" x2="55371" y2="98727"/>
                        <a14:backgroundMark x1="43359" y1="18000" x2="44629" y2="26727"/>
                        <a14:backgroundMark x1="58789" y1="52909" x2="55957" y2="60364"/>
                        <a14:backgroundMark x1="66016" y1="74727" x2="67188" y2="98727"/>
                        <a14:backgroundMark x1="66211" y1="73455" x2="66211" y2="71636"/>
                        <a14:backgroundMark x1="85254" y1="61091" x2="87012" y2="51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149080"/>
            <a:ext cx="4111625" cy="235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36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9595"/>
            <a:ext cx="9144000" cy="6878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8" y="160338"/>
            <a:ext cx="4577984" cy="34334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16932"/>
            <a:ext cx="5004048" cy="3753036"/>
          </a:xfrm>
          <a:prstGeom prst="rect">
            <a:avLst/>
          </a:prstGeom>
        </p:spPr>
      </p:pic>
      <p:sp>
        <p:nvSpPr>
          <p:cNvPr id="6" name="AutoShape 2" descr="https://s.go8212.ru/section/afisha_event/upload/pers/138/img/afisha/000/000/003/cisafisha144852247983_5a9f34f4c52e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30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414854"/>
            <a:ext cx="3643118" cy="32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2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68781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996952"/>
            <a:ext cx="4860032" cy="364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5894"/>
            <a:ext cx="4888264" cy="3666198"/>
          </a:xfrm>
          <a:prstGeom prst="rect">
            <a:avLst/>
          </a:prstGeom>
        </p:spPr>
      </p:pic>
      <p:sp>
        <p:nvSpPr>
          <p:cNvPr id="6" name="AutoShape 2" descr="https://arhivurokov.ru/multiurok/f/8/7/f87cf9a0f00a43956a9e5ef39fb15bec5572083a/otkrytoie-zaniatiie-po-matiematikie_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55" b="96956" l="5384" r="96635">
                        <a14:foregroundMark x1="43472" y1="88759" x2="65680" y2="87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28" y="3573016"/>
            <a:ext cx="5386386" cy="30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4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781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 r="27015" b="6866"/>
          <a:stretch/>
        </p:blipFill>
        <p:spPr>
          <a:xfrm>
            <a:off x="155575" y="160338"/>
            <a:ext cx="4991379" cy="3960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r="9104"/>
          <a:stretch/>
        </p:blipFill>
        <p:spPr>
          <a:xfrm>
            <a:off x="3995936" y="2973362"/>
            <a:ext cx="4963623" cy="3679927"/>
          </a:xfrm>
          <a:prstGeom prst="rect">
            <a:avLst/>
          </a:prstGeom>
        </p:spPr>
      </p:pic>
      <p:pic>
        <p:nvPicPr>
          <p:cNvPr id="7170" name="Picture 2" descr="http://planetadetstva.net/wp-content/uploads/2018/03/konspekt-zanyatiya-po-poznavatelno-rechevomu-razvitiyu-v-starshej-gruppe-igra-puteshestvie-v-stranu-transporta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1545" r="98699">
                        <a14:foregroundMark x1="14146" y1="90688" x2="17561" y2="92000"/>
                        <a14:foregroundMark x1="9675" y1="94125" x2="16423" y2="95688"/>
                        <a14:foregroundMark x1="33252" y1="92625" x2="39675" y2="93500"/>
                        <a14:foregroundMark x1="50000" y1="93313" x2="55366" y2="92000"/>
                        <a14:foregroundMark x1="62114" y1="88750" x2="70244" y2="90500"/>
                        <a14:foregroundMark x1="83902" y1="88313" x2="83902" y2="90250"/>
                        <a14:foregroundMark x1="72439" y1="69188" x2="84472" y2="69375"/>
                        <a14:foregroundMark x1="30163" y1="81438" x2="50325" y2="83813"/>
                        <a14:foregroundMark x1="18943" y1="50000" x2="34878" y2="50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611575"/>
            <a:ext cx="2495689" cy="32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66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5"/>
            <a:ext cx="9144000" cy="68781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661635"/>
            <a:ext cx="5854063" cy="3892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53" y="13689"/>
            <a:ext cx="4840824" cy="3630618"/>
          </a:xfrm>
          <a:prstGeom prst="rect">
            <a:avLst/>
          </a:prstGeom>
        </p:spPr>
      </p:pic>
      <p:sp>
        <p:nvSpPr>
          <p:cNvPr id="6" name="AutoShape 2" descr="https://i.pinimg.com/originals/67/9f/3a/679f3ae0b21003346563d77b6b7c6b9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58363"/>
            <a:ext cx="3167741" cy="39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4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236x/c3/b0/75/c3b0758af8676fec290ea4be89e5f636--scr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2" y="-29596"/>
            <a:ext cx="9144000" cy="6878181"/>
          </a:xfrm>
          <a:prstGeom prst="rect">
            <a:avLst/>
          </a:prstGeom>
        </p:spPr>
      </p:pic>
      <p:sp>
        <p:nvSpPr>
          <p:cNvPr id="6" name="AutoShape 2" descr="https://i.pinimg.com/originals/67/9f/3a/679f3ae0b21003346563d77b6b7c6b9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7975" y="2780928"/>
            <a:ext cx="822446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7200" b="1" cap="none" spc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anose="02040602050305030304" pitchFamily="18" charset="0"/>
              </a:rPr>
              <a:t>СПАСИБО ЗА ВНИМАНИЕ !</a:t>
            </a:r>
            <a:endParaRPr lang="ru-RU" sz="7200" b="1" cap="none" spc="0" dirty="0">
              <a:ln w="1905">
                <a:solidFill>
                  <a:schemeClr val="accent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4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13</Words>
  <Application>Microsoft Office PowerPoint</Application>
  <PresentationFormat>Экран (4:3)</PresentationFormat>
  <Paragraphs>6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001</dc:creator>
  <cp:lastModifiedBy>001</cp:lastModifiedBy>
  <cp:revision>13</cp:revision>
  <dcterms:created xsi:type="dcterms:W3CDTF">2018-10-13T04:43:36Z</dcterms:created>
  <dcterms:modified xsi:type="dcterms:W3CDTF">2018-10-14T05:36:32Z</dcterms:modified>
</cp:coreProperties>
</file>